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15"/>
  </p:notesMasterIdLst>
  <p:sldIdLst>
    <p:sldId id="256" r:id="rId3"/>
    <p:sldId id="257" r:id="rId4"/>
    <p:sldId id="258" r:id="rId5"/>
    <p:sldId id="279" r:id="rId6"/>
    <p:sldId id="276" r:id="rId7"/>
    <p:sldId id="277" r:id="rId8"/>
    <p:sldId id="278" r:id="rId9"/>
    <p:sldId id="280" r:id="rId10"/>
    <p:sldId id="281" r:id="rId11"/>
    <p:sldId id="282" r:id="rId12"/>
    <p:sldId id="283" r:id="rId13"/>
    <p:sldId id="28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739" autoAdjust="0"/>
  </p:normalViewPr>
  <p:slideViewPr>
    <p:cSldViewPr showGuides="1">
      <p:cViewPr>
        <p:scale>
          <a:sx n="50" d="100"/>
          <a:sy n="50" d="100"/>
        </p:scale>
        <p:origin x="-29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6613F-75BC-40DB-A842-CAD5887B9DB5}" type="datetimeFigureOut">
              <a:rPr lang="en-US" smtClean="0"/>
              <a:t>3/28/2016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00459-C31D-451C-A050-4B1242B1FF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66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51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91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1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27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3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7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2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6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19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052" y="2429954"/>
            <a:ext cx="7705896" cy="176104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51671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 PROJECT</a:t>
            </a:r>
            <a:endParaRPr lang="en-US" sz="2400" spc="1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7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  <a:gs pos="5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Haettenschweiler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20056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 INTRO</a:t>
            </a:r>
            <a:endParaRPr lang="en-US" sz="8000" dirty="0"/>
          </a:p>
        </p:txBody>
      </p:sp>
      <p:sp>
        <p:nvSpPr>
          <p:cNvPr id="2" name="Rectangle 1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398766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25908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Final drawing checked by instructor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Cut and glue balsa wood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Use drawing as guide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Order: side 1, side 2, attach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685800" y="14989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Build Bridge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63362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604990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25908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Check bridge specs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Place loading plate in bridge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Hang bucket on loading plate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Add sand until bridge breaks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Measure grams of sand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685800" y="14989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Break Bridge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63362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050653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600200"/>
            <a:ext cx="1043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FF00"/>
                </a:solidFill>
              </a:rPr>
              <a:t>Typical Bridge Breaking Setup</a:t>
            </a:r>
            <a:endParaRPr lang="en-US" sz="54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SRH\Desktop\main-qimg-fa49440d5d3da482fd07a4fe50c7a32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933700"/>
            <a:ext cx="4619625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981200" y="64886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530133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67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6858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Summary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209800"/>
            <a:ext cx="8610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Learn specs &amp; design tips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Create design using software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Draw real size model of bridge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Learn safety and use of tools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Build bridge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Break and analyze bridges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91800" y="3505200"/>
            <a:ext cx="401186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Cantilever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Cable-Stayed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Suspension</a:t>
            </a:r>
            <a:endParaRPr lang="en-US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245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" y="2209800"/>
            <a:ext cx="8229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Based on International Bridge Building Contest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Grade based on 10 specs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Efficiency extra credit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Design leads to higher efficiency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6858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Specs &amp; Design</a:t>
            </a:r>
            <a:endParaRPr lang="en-US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510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490008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Sample Bridges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674203"/>
            <a:ext cx="1021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Bridges Built Using Balsa Wood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041" y="4152631"/>
            <a:ext cx="3922159" cy="17147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77" y="4152631"/>
            <a:ext cx="4326523" cy="171476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108538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4989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Efficiency</a:t>
            </a:r>
            <a:endParaRPr lang="en-US" sz="6000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966216" y="3295567"/>
                <a:ext cx="7187184" cy="23517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FFFF00"/>
                          </a:solidFill>
                          <a:latin typeface="Cambria Math"/>
                        </a:rPr>
                        <m:t>Efficiencey</m:t>
                      </m:r>
                      <m:r>
                        <a:rPr lang="en-US" sz="3600" b="0" i="0" smtClean="0">
                          <a:solidFill>
                            <a:srgbClr val="FFFF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mass</m:t>
                          </m:r>
                          <m:r>
                            <a:rPr lang="en-US" sz="3600" b="0" i="0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of</m:t>
                          </m:r>
                          <m:r>
                            <a:rPr lang="en-US" sz="3600" b="0" i="0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3600" b="0" i="0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bridge</m:t>
                          </m:r>
                        </m:num>
                        <m:den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𝑚𝑎𝑠𝑠</m:t>
                          </m:r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𝑜𝑓</m:t>
                          </m:r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𝑤𝑜𝑜𝑑</m:t>
                          </m:r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(</m:t>
                          </m:r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𝑔</m:t>
                          </m:r>
                          <m:r>
                            <a:rPr lang="en-US" sz="3600" b="0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3600" b="0" dirty="0" smtClean="0">
                  <a:solidFill>
                    <a:srgbClr val="FFFF00"/>
                  </a:solidFill>
                </a:endParaRPr>
              </a:p>
              <a:p>
                <a:r>
                  <a:rPr lang="en-US" dirty="0">
                    <a:solidFill>
                      <a:srgbClr val="FFFF00"/>
                    </a:solidFill>
                  </a:rPr>
                  <a:t>	</a:t>
                </a:r>
                <a:r>
                  <a:rPr lang="en-US" dirty="0" smtClean="0">
                    <a:solidFill>
                      <a:srgbClr val="FFFF00"/>
                    </a:solidFill>
                  </a:rPr>
                  <a:t>				</a:t>
                </a:r>
                <a:endParaRPr lang="en-US" b="0" dirty="0" smtClean="0">
                  <a:solidFill>
                    <a:srgbClr val="FFFF00"/>
                  </a:solidFill>
                </a:endParaRPr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216" y="3295567"/>
                <a:ext cx="7187184" cy="235173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7039975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371600"/>
            <a:ext cx="10439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A Well Designed Bridge</a:t>
            </a:r>
          </a:p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 Can Hold Up A Lot !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429000"/>
            <a:ext cx="5181600" cy="29146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64124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270341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" y="2133600"/>
            <a:ext cx="76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err="1" smtClean="0">
                <a:solidFill>
                  <a:srgbClr val="FFFF00"/>
                </a:solidFill>
              </a:rPr>
              <a:t>ModelSmart</a:t>
            </a:r>
            <a:r>
              <a:rPr lang="en-US" sz="4800" dirty="0" smtClean="0">
                <a:solidFill>
                  <a:srgbClr val="FFFF00"/>
                </a:solidFill>
              </a:rPr>
              <a:t> Software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1) Practice With Software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2) Final Design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685800" y="12192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Design Software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E:\REV (15)\MMF Working\Working\Bridge Project\Graphics\Bridge Building Specs\s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503738"/>
            <a:ext cx="2669748" cy="182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981200" y="64124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412725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2492276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Scale up printed version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Draw on large paper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Use drawing to guide placement of bridge pieces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Store bridge pieces on drawing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685800" y="14989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Draw Real Size Model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708497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505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SUMMARY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228600" y="25146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Safety is of utmost importance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No damage to tools, tables, yourself, or others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Replace tools when done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More details later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-685800" y="14989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Safety &amp; Tools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63246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888837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ded_text_wrapped_around_a_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4AA501-6534-431B-BE17-52C0FD6EE8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Shaded_text_wrapped_around_a_corner</Template>
  <TotalTime>0</TotalTime>
  <Words>10571</Words>
  <Application>Microsoft Office PowerPoint</Application>
  <PresentationFormat>On-screen Show (4:3)</PresentationFormat>
  <Paragraphs>660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Shaded_text_wrapped_around_a_corner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2016-03-27T20:46:20Z</dcterms:created>
  <dcterms:modified xsi:type="dcterms:W3CDTF">2016-03-29T02:16:04Z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TC024240179991</vt:lpwstr>
  </property>
</Properties>
</file>