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63" r:id="rId2"/>
    <p:sldId id="265" r:id="rId3"/>
    <p:sldId id="276" r:id="rId4"/>
    <p:sldId id="277" r:id="rId5"/>
    <p:sldId id="278" r:id="rId6"/>
    <p:sldId id="279" r:id="rId7"/>
    <p:sldId id="280" r:id="rId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9BD53F6-5328-4905-BFEB-017CE96EA8F5}">
          <p14:sldIdLst>
            <p14:sldId id="263"/>
            <p14:sldId id="265"/>
            <p14:sldId id="276"/>
            <p14:sldId id="277"/>
            <p14:sldId id="278"/>
            <p14:sldId id="279"/>
            <p14:sldId id="280"/>
          </p14:sldIdLst>
        </p14:section>
        <p14:section name="Untitled Section" id="{1C2B53B0-280A-4B3B-992E-0339792B8029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2300"/>
    <a:srgbClr val="333333"/>
    <a:srgbClr val="0F3491"/>
    <a:srgbClr val="0D2E7F"/>
    <a:srgbClr val="0F80BF"/>
    <a:srgbClr val="382945"/>
    <a:srgbClr val="775692"/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7188" autoAdjust="0"/>
    <p:restoredTop sz="94614" autoAdjust="0"/>
  </p:normalViewPr>
  <p:slideViewPr>
    <p:cSldViewPr>
      <p:cViewPr varScale="1">
        <p:scale>
          <a:sx n="93" d="100"/>
          <a:sy n="93" d="100"/>
        </p:scale>
        <p:origin x="-115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5562600"/>
            <a:ext cx="9144000" cy="609600"/>
          </a:xfrm>
        </p:spPr>
        <p:txBody>
          <a:bodyPr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en-US" noProof="0" dirty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6096000"/>
            <a:ext cx="9144000" cy="304800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 sz="10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 sz="1000" smtClean="0"/>
            </a:lvl1pPr>
          </a:lstStyle>
          <a:p>
            <a:pPr>
              <a:defRPr/>
            </a:pPr>
            <a:fld id="{B256D947-EE60-44AD-8849-18437CF637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9669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5562600"/>
            <a:ext cx="9144000" cy="609600"/>
          </a:xfrm>
        </p:spPr>
        <p:txBody>
          <a:bodyPr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en-US" noProof="0" dirty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6096000"/>
            <a:ext cx="9144000" cy="304800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 sz="10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 sz="1000" smtClean="0"/>
            </a:lvl1pPr>
          </a:lstStyle>
          <a:p>
            <a:pPr>
              <a:defRPr/>
            </a:pPr>
            <a:fld id="{B256D947-EE60-44AD-8849-18437CF637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04978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5562600"/>
            <a:ext cx="9144000" cy="609600"/>
          </a:xfrm>
        </p:spPr>
        <p:txBody>
          <a:bodyPr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6096000"/>
            <a:ext cx="9144000" cy="304800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 sz="10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 sz="1000" smtClean="0"/>
            </a:lvl1pPr>
          </a:lstStyle>
          <a:p>
            <a:pPr>
              <a:defRPr/>
            </a:pPr>
            <a:fld id="{B256D947-EE60-44AD-8849-18437CF637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00595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52D48-146B-4AD9-ABDF-1BAD4B3A0EB2}" type="datetimeFigureOut">
              <a:rPr lang="en-US" smtClean="0"/>
              <a:t>6/20/2016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E96B1-F23E-480B-B712-8E0B6A10BF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8555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52D48-146B-4AD9-ABDF-1BAD4B3A0EB2}" type="datetimeFigureOut">
              <a:rPr lang="en-US" smtClean="0"/>
              <a:t>6/20/2016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E96B1-F23E-480B-B712-8E0B6A10BF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6768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B52D48-146B-4AD9-ABDF-1BAD4B3A0EB2}" type="datetimeFigureOut">
              <a:rPr lang="en-US" smtClean="0"/>
              <a:t>6/20/2016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FE96B1-F23E-480B-B712-8E0B6A10BF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206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9" r:id="rId2"/>
    <p:sldLayoutId id="2147483688" r:id="rId3"/>
    <p:sldLayoutId id="2147483686" r:id="rId4"/>
    <p:sldLayoutId id="2147483690" r:id="rId5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28600" y="228600"/>
            <a:ext cx="9144000" cy="609600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en-US" alt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Lightning</a:t>
            </a:r>
            <a:endParaRPr lang="en-US" altLang="en-US" sz="5400" dirty="0" smtClean="0"/>
          </a:p>
        </p:txBody>
      </p:sp>
      <p:sp>
        <p:nvSpPr>
          <p:cNvPr id="307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304800" y="990600"/>
            <a:ext cx="9144000" cy="304800"/>
          </a:xfrm>
        </p:spPr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Interesting Questions</a:t>
            </a:r>
            <a:endParaRPr lang="en-US" altLang="en-US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057400" y="6248400"/>
            <a:ext cx="5791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dirty="0">
                <a:latin typeface="Trebuchet MS" pitchFamily="34" charset="0"/>
              </a:rPr>
              <a:t>Copyright </a:t>
            </a:r>
            <a:r>
              <a:rPr lang="en-US" altLang="en-US" dirty="0" smtClean="0">
                <a:latin typeface="Trebuchet MS" pitchFamily="34" charset="0"/>
              </a:rPr>
              <a:t>2016 </a:t>
            </a:r>
            <a:r>
              <a:rPr lang="en-US" altLang="en-US" dirty="0">
                <a:latin typeface="Trebuchet MS" pitchFamily="34" charset="0"/>
              </a:rPr>
              <a:t>Multimedia Science.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RH\Desktop\plan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80816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" y="1143000"/>
            <a:ext cx="9144000" cy="13716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much damage is done by lightning in the United States?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Title 1"/>
          <p:cNvSpPr txBox="1">
            <a:spLocks/>
          </p:cNvSpPr>
          <p:nvPr/>
        </p:nvSpPr>
        <p:spPr>
          <a:xfrm>
            <a:off x="9601200" y="32385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Vinyl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86000" y="6400800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solidFill>
                  <a:schemeClr val="bg1"/>
                </a:solidFill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solidFill>
                  <a:schemeClr val="bg1"/>
                </a:solidFill>
                <a:latin typeface="Trebuchet MS" pitchFamily="34" charset="0"/>
              </a:rPr>
              <a:t>2016 </a:t>
            </a:r>
            <a:r>
              <a:rPr lang="en-US" altLang="en-US" sz="1000" dirty="0">
                <a:solidFill>
                  <a:schemeClr val="bg1"/>
                </a:solidFill>
                <a:latin typeface="Trebuchet MS" pitchFamily="34" charset="0"/>
              </a:rPr>
              <a:t>Multimedia Science.</a:t>
            </a:r>
          </a:p>
        </p:txBody>
      </p:sp>
      <p:sp>
        <p:nvSpPr>
          <p:cNvPr id="33" name="Title 1"/>
          <p:cNvSpPr txBox="1">
            <a:spLocks/>
          </p:cNvSpPr>
          <p:nvPr/>
        </p:nvSpPr>
        <p:spPr>
          <a:xfrm>
            <a:off x="152400" y="4038600"/>
            <a:ext cx="91440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– 6 billion dollars / year</a:t>
            </a:r>
            <a:endParaRPr lang="en-US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74174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RH\Desktop\dea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6065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" y="1447800"/>
            <a:ext cx="9144000" cy="13716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many people are killed each year by lightning in the United States?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Title 1"/>
          <p:cNvSpPr txBox="1">
            <a:spLocks/>
          </p:cNvSpPr>
          <p:nvPr/>
        </p:nvSpPr>
        <p:spPr>
          <a:xfrm>
            <a:off x="9601200" y="32385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Vinyl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86000" y="6400800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solidFill>
                  <a:schemeClr val="bg1"/>
                </a:solidFill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solidFill>
                  <a:schemeClr val="bg1"/>
                </a:solidFill>
                <a:latin typeface="Trebuchet MS" pitchFamily="34" charset="0"/>
              </a:rPr>
              <a:t>2016 </a:t>
            </a:r>
            <a:r>
              <a:rPr lang="en-US" altLang="en-US" sz="1000" dirty="0">
                <a:solidFill>
                  <a:schemeClr val="bg1"/>
                </a:solidFill>
                <a:latin typeface="Trebuchet MS" pitchFamily="34" charset="0"/>
              </a:rPr>
              <a:t>Multimedia Science.</a:t>
            </a:r>
          </a:p>
        </p:txBody>
      </p:sp>
      <p:sp>
        <p:nvSpPr>
          <p:cNvPr id="33" name="Title 1"/>
          <p:cNvSpPr txBox="1">
            <a:spLocks/>
          </p:cNvSpPr>
          <p:nvPr/>
        </p:nvSpPr>
        <p:spPr>
          <a:xfrm>
            <a:off x="152400" y="4038600"/>
            <a:ext cx="91440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85 / year (10% struck are killed)</a:t>
            </a:r>
            <a:endParaRPr lang="en-US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34485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SRH\Desktop\franklin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06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" y="304800"/>
            <a:ext cx="9144000" cy="36576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happened to a Swedish physicist who  tried to repeat Ben Franklin’s famous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experiemnt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Title 1"/>
          <p:cNvSpPr txBox="1">
            <a:spLocks/>
          </p:cNvSpPr>
          <p:nvPr/>
        </p:nvSpPr>
        <p:spPr>
          <a:xfrm>
            <a:off x="9601200" y="32385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Vinyl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86000" y="6400800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solidFill>
                  <a:schemeClr val="bg1"/>
                </a:solidFill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solidFill>
                  <a:schemeClr val="bg1"/>
                </a:solidFill>
                <a:latin typeface="Trebuchet MS" pitchFamily="34" charset="0"/>
              </a:rPr>
              <a:t>2016 </a:t>
            </a:r>
            <a:r>
              <a:rPr lang="en-US" altLang="en-US" sz="1000" dirty="0">
                <a:solidFill>
                  <a:schemeClr val="bg1"/>
                </a:solidFill>
                <a:latin typeface="Trebuchet MS" pitchFamily="34" charset="0"/>
              </a:rPr>
              <a:t>Multimedia Science.</a:t>
            </a:r>
          </a:p>
        </p:txBody>
      </p:sp>
      <p:sp>
        <p:nvSpPr>
          <p:cNvPr id="33" name="Title 1"/>
          <p:cNvSpPr txBox="1">
            <a:spLocks/>
          </p:cNvSpPr>
          <p:nvPr/>
        </p:nvSpPr>
        <p:spPr>
          <a:xfrm>
            <a:off x="152400" y="4191000"/>
            <a:ext cx="91440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 was killed !</a:t>
            </a:r>
            <a:endParaRPr lang="en-US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50410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SRH\Desktop\toast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" y="1219200"/>
            <a:ext cx="9144000" cy="13716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many toasters would it take to equal the current in a lightning strike?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Title 1"/>
          <p:cNvSpPr txBox="1">
            <a:spLocks/>
          </p:cNvSpPr>
          <p:nvPr/>
        </p:nvSpPr>
        <p:spPr>
          <a:xfrm>
            <a:off x="9601200" y="32385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Vinyl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86000" y="6400800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solidFill>
                  <a:schemeClr val="bg1"/>
                </a:solidFill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solidFill>
                  <a:schemeClr val="bg1"/>
                </a:solidFill>
                <a:latin typeface="Trebuchet MS" pitchFamily="34" charset="0"/>
              </a:rPr>
              <a:t>2016 </a:t>
            </a:r>
            <a:r>
              <a:rPr lang="en-US" altLang="en-US" sz="1000" dirty="0">
                <a:solidFill>
                  <a:schemeClr val="bg1"/>
                </a:solidFill>
                <a:latin typeface="Trebuchet MS" pitchFamily="34" charset="0"/>
              </a:rPr>
              <a:t>Multimedia Science.</a:t>
            </a:r>
          </a:p>
        </p:txBody>
      </p:sp>
      <p:sp>
        <p:nvSpPr>
          <p:cNvPr id="33" name="Title 1"/>
          <p:cNvSpPr txBox="1">
            <a:spLocks/>
          </p:cNvSpPr>
          <p:nvPr/>
        </p:nvSpPr>
        <p:spPr>
          <a:xfrm>
            <a:off x="152400" y="3962400"/>
            <a:ext cx="91440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100,000 amps or</a:t>
            </a:r>
          </a:p>
          <a:p>
            <a:pPr fontAlgn="auto">
              <a:spcAft>
                <a:spcPts val="0"/>
              </a:spcAft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10,000 toasters</a:t>
            </a:r>
            <a:endParaRPr lang="en-US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50410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SRH\Desktop\frankl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" y="990600"/>
            <a:ext cx="9144000" cy="16002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fast does lightning move?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Title 1"/>
          <p:cNvSpPr txBox="1">
            <a:spLocks/>
          </p:cNvSpPr>
          <p:nvPr/>
        </p:nvSpPr>
        <p:spPr>
          <a:xfrm>
            <a:off x="9601200" y="32385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Vinyl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86000" y="6400800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solidFill>
                  <a:schemeClr val="bg1"/>
                </a:solidFill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solidFill>
                  <a:schemeClr val="bg1"/>
                </a:solidFill>
                <a:latin typeface="Trebuchet MS" pitchFamily="34" charset="0"/>
              </a:rPr>
              <a:t>2016 </a:t>
            </a:r>
            <a:r>
              <a:rPr lang="en-US" altLang="en-US" sz="1000" dirty="0">
                <a:solidFill>
                  <a:schemeClr val="bg1"/>
                </a:solidFill>
                <a:latin typeface="Trebuchet MS" pitchFamily="34" charset="0"/>
              </a:rPr>
              <a:t>Multimedia Science.</a:t>
            </a:r>
          </a:p>
        </p:txBody>
      </p:sp>
      <p:sp>
        <p:nvSpPr>
          <p:cNvPr id="33" name="Title 1"/>
          <p:cNvSpPr txBox="1">
            <a:spLocks/>
          </p:cNvSpPr>
          <p:nvPr/>
        </p:nvSpPr>
        <p:spPr>
          <a:xfrm>
            <a:off x="152400" y="3657600"/>
            <a:ext cx="91440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50,000 miles/hour or</a:t>
            </a:r>
          </a:p>
          <a:p>
            <a:pPr fontAlgn="auto">
              <a:spcAft>
                <a:spcPts val="0"/>
              </a:spcAft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25% of the speed of light</a:t>
            </a:r>
            <a:endParaRPr lang="en-US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50410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SRH\Desktop\ho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" y="990600"/>
            <a:ext cx="9144000" cy="16002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is the temperature of the air around a lightning strike?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Title 1"/>
          <p:cNvSpPr txBox="1">
            <a:spLocks/>
          </p:cNvSpPr>
          <p:nvPr/>
        </p:nvSpPr>
        <p:spPr>
          <a:xfrm>
            <a:off x="9601200" y="32385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Vinyl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86000" y="6400800"/>
            <a:ext cx="48274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1000" dirty="0">
                <a:solidFill>
                  <a:schemeClr val="bg1"/>
                </a:solidFill>
                <a:latin typeface="Trebuchet MS" pitchFamily="34" charset="0"/>
              </a:rPr>
              <a:t>Copyright </a:t>
            </a:r>
            <a:r>
              <a:rPr lang="en-US" altLang="en-US" sz="1000" dirty="0" smtClean="0">
                <a:solidFill>
                  <a:schemeClr val="bg1"/>
                </a:solidFill>
                <a:latin typeface="Trebuchet MS" pitchFamily="34" charset="0"/>
              </a:rPr>
              <a:t>2016 </a:t>
            </a:r>
            <a:r>
              <a:rPr lang="en-US" altLang="en-US" sz="1000" dirty="0">
                <a:solidFill>
                  <a:schemeClr val="bg1"/>
                </a:solidFill>
                <a:latin typeface="Trebuchet MS" pitchFamily="34" charset="0"/>
              </a:rPr>
              <a:t>Multimedia Science.</a:t>
            </a:r>
          </a:p>
        </p:txBody>
      </p:sp>
      <p:sp>
        <p:nvSpPr>
          <p:cNvPr id="33" name="Title 1"/>
          <p:cNvSpPr txBox="1">
            <a:spLocks/>
          </p:cNvSpPr>
          <p:nvPr/>
        </p:nvSpPr>
        <p:spPr>
          <a:xfrm>
            <a:off x="0" y="3657600"/>
            <a:ext cx="91440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54,000 degrees F or</a:t>
            </a:r>
          </a:p>
          <a:p>
            <a:pPr fontAlgn="auto">
              <a:spcAft>
                <a:spcPts val="0"/>
              </a:spcAft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times hotter than the surface of the sun</a:t>
            </a:r>
            <a:endParaRPr lang="en-US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02397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602</TotalTime>
  <Words>167</Words>
  <Application>Microsoft Office PowerPoint</Application>
  <PresentationFormat>On-screen Show (4:3)</PresentationFormat>
  <Paragraphs>30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Custom Design</vt:lpstr>
      <vt:lpstr>Lightning</vt:lpstr>
      <vt:lpstr>How much damage is done by lightning in the United States?</vt:lpstr>
      <vt:lpstr>How many people are killed each year by lightning in the United States?</vt:lpstr>
      <vt:lpstr>What happened to a Swedish physicist who  tried to repeat Ben Franklin’s famous experiemnt?</vt:lpstr>
      <vt:lpstr>How many toasters would it take to equal the current in a lightning strike?</vt:lpstr>
      <vt:lpstr>How fast does lightning move?</vt:lpstr>
      <vt:lpstr>What is the temperature of the air around a lightning strike?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Opposites Attract</dc:title>
  <dc:creator>SRH</dc:creator>
  <cp:lastModifiedBy>SRH</cp:lastModifiedBy>
  <cp:revision>25</cp:revision>
  <dcterms:created xsi:type="dcterms:W3CDTF">2016-04-23T07:49:57Z</dcterms:created>
  <dcterms:modified xsi:type="dcterms:W3CDTF">2016-06-20T18:40:18Z</dcterms:modified>
</cp:coreProperties>
</file>