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63" r:id="rId2"/>
    <p:sldId id="265" r:id="rId3"/>
    <p:sldId id="269" r:id="rId4"/>
    <p:sldId id="271" r:id="rId5"/>
    <p:sldId id="270" r:id="rId6"/>
    <p:sldId id="272" r:id="rId7"/>
    <p:sldId id="273" r:id="rId8"/>
    <p:sldId id="274" r:id="rId9"/>
    <p:sldId id="275" r:id="rId1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9BD53F6-5328-4905-BFEB-017CE96EA8F5}">
          <p14:sldIdLst>
            <p14:sldId id="263"/>
            <p14:sldId id="265"/>
            <p14:sldId id="269"/>
            <p14:sldId id="271"/>
            <p14:sldId id="270"/>
            <p14:sldId id="272"/>
            <p14:sldId id="273"/>
            <p14:sldId id="274"/>
            <p14:sldId id="275"/>
          </p14:sldIdLst>
        </p14:section>
        <p14:section name="Untitled Section" id="{1C2B53B0-280A-4B3B-992E-0339792B8029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2300"/>
    <a:srgbClr val="333333"/>
    <a:srgbClr val="0F3491"/>
    <a:srgbClr val="0D2E7F"/>
    <a:srgbClr val="0F80BF"/>
    <a:srgbClr val="382945"/>
    <a:srgbClr val="775692"/>
    <a:srgbClr val="66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88" autoAdjust="0"/>
    <p:restoredTop sz="94614" autoAdjust="0"/>
  </p:normalViewPr>
  <p:slideViewPr>
    <p:cSldViewPr>
      <p:cViewPr varScale="1">
        <p:scale>
          <a:sx n="96" d="100"/>
          <a:sy n="96" d="100"/>
        </p:scale>
        <p:origin x="-11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5562600"/>
            <a:ext cx="9144000" cy="609600"/>
          </a:xfrm>
        </p:spPr>
        <p:txBody>
          <a:bodyPr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en-US" noProof="0" dirty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6096000"/>
            <a:ext cx="9144000" cy="304800"/>
          </a:xfrm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 sz="100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 sz="1000" smtClean="0"/>
            </a:lvl1pPr>
          </a:lstStyle>
          <a:p>
            <a:pPr>
              <a:defRPr/>
            </a:pPr>
            <a:fld id="{B256D947-EE60-44AD-8849-18437CF637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9669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5562600"/>
            <a:ext cx="9144000" cy="609600"/>
          </a:xfrm>
        </p:spPr>
        <p:txBody>
          <a:bodyPr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en-US" noProof="0" dirty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6096000"/>
            <a:ext cx="9144000" cy="304800"/>
          </a:xfrm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 sz="100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 sz="1000" smtClean="0"/>
            </a:lvl1pPr>
          </a:lstStyle>
          <a:p>
            <a:pPr>
              <a:defRPr/>
            </a:pPr>
            <a:fld id="{B256D947-EE60-44AD-8849-18437CF637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04978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5562600"/>
            <a:ext cx="9144000" cy="609600"/>
          </a:xfrm>
        </p:spPr>
        <p:txBody>
          <a:bodyPr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6096000"/>
            <a:ext cx="9144000" cy="304800"/>
          </a:xfrm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 sz="100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 sz="1000" smtClean="0"/>
            </a:lvl1pPr>
          </a:lstStyle>
          <a:p>
            <a:pPr>
              <a:defRPr/>
            </a:pPr>
            <a:fld id="{B256D947-EE60-44AD-8849-18437CF637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000595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52D48-146B-4AD9-ABDF-1BAD4B3A0EB2}" type="datetimeFigureOut">
              <a:rPr lang="en-US" smtClean="0"/>
              <a:t>4/23/2016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E96B1-F23E-480B-B712-8E0B6A10BF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8555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52D48-146B-4AD9-ABDF-1BAD4B3A0EB2}" type="datetimeFigureOut">
              <a:rPr lang="en-US" smtClean="0"/>
              <a:t>4/23/2016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E96B1-F23E-480B-B712-8E0B6A10BF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6768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B52D48-146B-4AD9-ABDF-1BAD4B3A0EB2}" type="datetimeFigureOut">
              <a:rPr lang="en-US" smtClean="0"/>
              <a:t>4/23/2016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FE96B1-F23E-480B-B712-8E0B6A10BF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206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9" r:id="rId2"/>
    <p:sldLayoutId id="2147483688" r:id="rId3"/>
    <p:sldLayoutId id="2147483686" r:id="rId4"/>
    <p:sldLayoutId id="2147483690" r:id="rId5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jpe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jpe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jpeg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jpe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28600" y="228600"/>
            <a:ext cx="9144000" cy="609600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en-US" alt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Electrostatics</a:t>
            </a:r>
            <a:r>
              <a:rPr lang="en-US" altLang="en-US" sz="5400" dirty="0" smtClean="0"/>
              <a:t> Lab</a:t>
            </a:r>
          </a:p>
        </p:txBody>
      </p:sp>
      <p:sp>
        <p:nvSpPr>
          <p:cNvPr id="3075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304800" y="990600"/>
            <a:ext cx="9144000" cy="304800"/>
          </a:xfrm>
        </p:spPr>
        <p:txBody>
          <a:bodyPr>
            <a:no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alt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Lab Review - Examples of Charging</a:t>
            </a:r>
          </a:p>
        </p:txBody>
      </p:sp>
      <p:sp>
        <p:nvSpPr>
          <p:cNvPr id="2" name="Rectangle 1"/>
          <p:cNvSpPr/>
          <p:nvPr/>
        </p:nvSpPr>
        <p:spPr>
          <a:xfrm>
            <a:off x="2057400" y="6248400"/>
            <a:ext cx="5791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dirty="0">
                <a:latin typeface="Trebuchet MS" pitchFamily="34" charset="0"/>
              </a:rPr>
              <a:t>Copyright </a:t>
            </a:r>
            <a:r>
              <a:rPr lang="en-US" altLang="en-US" dirty="0" smtClean="0">
                <a:latin typeface="Trebuchet MS" pitchFamily="34" charset="0"/>
              </a:rPr>
              <a:t>2016 </a:t>
            </a:r>
            <a:r>
              <a:rPr lang="en-US" altLang="en-US" dirty="0">
                <a:latin typeface="Trebuchet MS" pitchFamily="34" charset="0"/>
              </a:rPr>
              <a:t>Multimedia Science.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35" name="Picture 19" descr="C:\Users\SRH\Desktop\scopecharged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250" y="2895600"/>
            <a:ext cx="2343150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Rectangle 35"/>
          <p:cNvSpPr/>
          <p:nvPr/>
        </p:nvSpPr>
        <p:spPr>
          <a:xfrm>
            <a:off x="3021181" y="2220164"/>
            <a:ext cx="1981200" cy="40440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52400" y="2209800"/>
            <a:ext cx="1981200" cy="40440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 I – Temporary Charging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81075"/>
          </a:xfrm>
          <a:prstGeom prst="rect">
            <a:avLst/>
          </a:prstGeom>
        </p:spPr>
      </p:pic>
      <p:sp>
        <p:nvSpPr>
          <p:cNvPr id="17" name="Title 1"/>
          <p:cNvSpPr txBox="1">
            <a:spLocks/>
          </p:cNvSpPr>
          <p:nvPr/>
        </p:nvSpPr>
        <p:spPr>
          <a:xfrm>
            <a:off x="1084192" y="2212513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1483315" y="2212513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341242" y="2212513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Title 1"/>
          <p:cNvSpPr txBox="1">
            <a:spLocks/>
          </p:cNvSpPr>
          <p:nvPr/>
        </p:nvSpPr>
        <p:spPr>
          <a:xfrm>
            <a:off x="722242" y="2212513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4121282" y="4092930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Title 1"/>
          <p:cNvSpPr txBox="1">
            <a:spLocks/>
          </p:cNvSpPr>
          <p:nvPr/>
        </p:nvSpPr>
        <p:spPr>
          <a:xfrm>
            <a:off x="4419600" y="2667000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4800600" y="2730955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36" name="Picture 20" descr="C:\Users\SRH\Desktop\scopeno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895599"/>
            <a:ext cx="2247900" cy="282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itle 1"/>
          <p:cNvSpPr txBox="1">
            <a:spLocks/>
          </p:cNvSpPr>
          <p:nvPr/>
        </p:nvSpPr>
        <p:spPr>
          <a:xfrm>
            <a:off x="457200" y="15240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Vinyl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1" name="Picture 20" descr="C:\Users\SRH\Desktop\scopeno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2826125"/>
            <a:ext cx="2247900" cy="282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Curved Down Arrow 33"/>
          <p:cNvSpPr/>
          <p:nvPr/>
        </p:nvSpPr>
        <p:spPr>
          <a:xfrm rot="5207929">
            <a:off x="1946741" y="3440910"/>
            <a:ext cx="1659598" cy="73152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5" name="Title 1"/>
          <p:cNvSpPr txBox="1">
            <a:spLocks/>
          </p:cNvSpPr>
          <p:nvPr/>
        </p:nvSpPr>
        <p:spPr>
          <a:xfrm>
            <a:off x="511442" y="5791200"/>
            <a:ext cx="2444215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en-US" sz="2400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move from stage to needle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" name="Title 1"/>
          <p:cNvSpPr txBox="1">
            <a:spLocks/>
          </p:cNvSpPr>
          <p:nvPr/>
        </p:nvSpPr>
        <p:spPr>
          <a:xfrm>
            <a:off x="3952973" y="2222877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Title 1"/>
          <p:cNvSpPr txBox="1">
            <a:spLocks/>
          </p:cNvSpPr>
          <p:nvPr/>
        </p:nvSpPr>
        <p:spPr>
          <a:xfrm>
            <a:off x="4352096" y="2222877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Title 1"/>
          <p:cNvSpPr txBox="1">
            <a:spLocks/>
          </p:cNvSpPr>
          <p:nvPr/>
        </p:nvSpPr>
        <p:spPr>
          <a:xfrm>
            <a:off x="3210023" y="2222877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" name="Title 1"/>
          <p:cNvSpPr txBox="1">
            <a:spLocks/>
          </p:cNvSpPr>
          <p:nvPr/>
        </p:nvSpPr>
        <p:spPr>
          <a:xfrm>
            <a:off x="3591023" y="2222877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Title 1"/>
          <p:cNvSpPr txBox="1">
            <a:spLocks/>
          </p:cNvSpPr>
          <p:nvPr/>
        </p:nvSpPr>
        <p:spPr>
          <a:xfrm>
            <a:off x="4011781" y="2514600"/>
            <a:ext cx="685800" cy="6670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" name="Title 1"/>
          <p:cNvSpPr txBox="1">
            <a:spLocks/>
          </p:cNvSpPr>
          <p:nvPr/>
        </p:nvSpPr>
        <p:spPr>
          <a:xfrm>
            <a:off x="4841703" y="3544058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Title 1"/>
          <p:cNvSpPr txBox="1">
            <a:spLocks/>
          </p:cNvSpPr>
          <p:nvPr/>
        </p:nvSpPr>
        <p:spPr>
          <a:xfrm>
            <a:off x="4192345" y="3544058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Title 1"/>
          <p:cNvSpPr txBox="1">
            <a:spLocks/>
          </p:cNvSpPr>
          <p:nvPr/>
        </p:nvSpPr>
        <p:spPr>
          <a:xfrm>
            <a:off x="3984284" y="4392988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4" name="Title 1"/>
          <p:cNvSpPr txBox="1">
            <a:spLocks/>
          </p:cNvSpPr>
          <p:nvPr/>
        </p:nvSpPr>
        <p:spPr>
          <a:xfrm>
            <a:off x="4770640" y="4405770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Title 1"/>
          <p:cNvSpPr txBox="1">
            <a:spLocks/>
          </p:cNvSpPr>
          <p:nvPr/>
        </p:nvSpPr>
        <p:spPr>
          <a:xfrm>
            <a:off x="4764834" y="4037730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" name="Title 1"/>
          <p:cNvSpPr txBox="1">
            <a:spLocks/>
          </p:cNvSpPr>
          <p:nvPr/>
        </p:nvSpPr>
        <p:spPr>
          <a:xfrm>
            <a:off x="6400800" y="5753634"/>
            <a:ext cx="2444215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en-US" sz="2400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return from needle to stage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2286000" y="6535579"/>
            <a:ext cx="482741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sz="1000" dirty="0">
                <a:latin typeface="Trebuchet MS" pitchFamily="34" charset="0"/>
              </a:rPr>
              <a:t>Copyright </a:t>
            </a:r>
            <a:r>
              <a:rPr lang="en-US" altLang="en-US" sz="1000" dirty="0" smtClean="0">
                <a:latin typeface="Trebuchet MS" pitchFamily="34" charset="0"/>
              </a:rPr>
              <a:t>2016 </a:t>
            </a:r>
            <a:r>
              <a:rPr lang="en-US" altLang="en-US" sz="1000" dirty="0">
                <a:latin typeface="Trebuchet MS" pitchFamily="34" charset="0"/>
              </a:rPr>
              <a:t>Multimedia Science.</a:t>
            </a:r>
          </a:p>
        </p:txBody>
      </p:sp>
    </p:spTree>
    <p:extLst>
      <p:ext uri="{BB962C8B-B14F-4D97-AF65-F5344CB8AC3E}">
        <p14:creationId xmlns:p14="http://schemas.microsoft.com/office/powerpoint/2010/main" val="574174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35" name="Picture 19" descr="C:\Users\SRH\Desktop\scopecharged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250" y="2895600"/>
            <a:ext cx="2343150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Rectangle 35"/>
          <p:cNvSpPr/>
          <p:nvPr/>
        </p:nvSpPr>
        <p:spPr>
          <a:xfrm>
            <a:off x="3021181" y="2220164"/>
            <a:ext cx="1981200" cy="40440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52400" y="2209800"/>
            <a:ext cx="1981200" cy="40440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 I – Temporary Charging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81075"/>
          </a:xfrm>
          <a:prstGeom prst="rect">
            <a:avLst/>
          </a:prstGeom>
        </p:spPr>
      </p:pic>
      <p:sp>
        <p:nvSpPr>
          <p:cNvPr id="22" name="Title 1"/>
          <p:cNvSpPr txBox="1">
            <a:spLocks/>
          </p:cNvSpPr>
          <p:nvPr/>
        </p:nvSpPr>
        <p:spPr>
          <a:xfrm>
            <a:off x="1179442" y="2251988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1560442" y="2251988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36" name="Picture 20" descr="C:\Users\SRH\Desktop\scopeno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895599"/>
            <a:ext cx="2247900" cy="282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itle 1"/>
          <p:cNvSpPr txBox="1">
            <a:spLocks/>
          </p:cNvSpPr>
          <p:nvPr/>
        </p:nvSpPr>
        <p:spPr>
          <a:xfrm>
            <a:off x="457200" y="15240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Acetate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1" name="Picture 20" descr="C:\Users\SRH\Desktop\scopeno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2826125"/>
            <a:ext cx="2247900" cy="282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Curved Down Arrow 33"/>
          <p:cNvSpPr/>
          <p:nvPr/>
        </p:nvSpPr>
        <p:spPr>
          <a:xfrm rot="5207929" flipH="1">
            <a:off x="1955114" y="3333231"/>
            <a:ext cx="1468192" cy="73152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5" name="Title 1"/>
          <p:cNvSpPr txBox="1">
            <a:spLocks/>
          </p:cNvSpPr>
          <p:nvPr/>
        </p:nvSpPr>
        <p:spPr>
          <a:xfrm>
            <a:off x="511442" y="5791200"/>
            <a:ext cx="2444215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en-US" sz="2400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move from needle to stage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Title 1"/>
          <p:cNvSpPr txBox="1">
            <a:spLocks/>
          </p:cNvSpPr>
          <p:nvPr/>
        </p:nvSpPr>
        <p:spPr>
          <a:xfrm>
            <a:off x="762000" y="2057400"/>
            <a:ext cx="685800" cy="6670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" name="Title 1"/>
          <p:cNvSpPr txBox="1">
            <a:spLocks/>
          </p:cNvSpPr>
          <p:nvPr/>
        </p:nvSpPr>
        <p:spPr>
          <a:xfrm>
            <a:off x="4214491" y="2667000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Title 1"/>
          <p:cNvSpPr txBox="1">
            <a:spLocks/>
          </p:cNvSpPr>
          <p:nvPr/>
        </p:nvSpPr>
        <p:spPr>
          <a:xfrm>
            <a:off x="3978101" y="2895599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4" name="Title 1"/>
          <p:cNvSpPr txBox="1">
            <a:spLocks/>
          </p:cNvSpPr>
          <p:nvPr/>
        </p:nvSpPr>
        <p:spPr>
          <a:xfrm>
            <a:off x="4876800" y="2819400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Title 1"/>
          <p:cNvSpPr txBox="1">
            <a:spLocks/>
          </p:cNvSpPr>
          <p:nvPr/>
        </p:nvSpPr>
        <p:spPr>
          <a:xfrm>
            <a:off x="4572000" y="2667000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" name="Title 1"/>
          <p:cNvSpPr txBox="1">
            <a:spLocks/>
          </p:cNvSpPr>
          <p:nvPr/>
        </p:nvSpPr>
        <p:spPr>
          <a:xfrm>
            <a:off x="6400800" y="5753634"/>
            <a:ext cx="2444215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en-US" sz="2400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return from stage to needle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Title 1"/>
          <p:cNvSpPr txBox="1">
            <a:spLocks/>
          </p:cNvSpPr>
          <p:nvPr/>
        </p:nvSpPr>
        <p:spPr>
          <a:xfrm>
            <a:off x="381000" y="2057400"/>
            <a:ext cx="685800" cy="6670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8" name="Title 1"/>
          <p:cNvSpPr txBox="1">
            <a:spLocks/>
          </p:cNvSpPr>
          <p:nvPr/>
        </p:nvSpPr>
        <p:spPr>
          <a:xfrm>
            <a:off x="3998842" y="2251988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9" name="Title 1"/>
          <p:cNvSpPr txBox="1">
            <a:spLocks/>
          </p:cNvSpPr>
          <p:nvPr/>
        </p:nvSpPr>
        <p:spPr>
          <a:xfrm>
            <a:off x="4379842" y="2251988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0" name="Title 1"/>
          <p:cNvSpPr txBox="1">
            <a:spLocks/>
          </p:cNvSpPr>
          <p:nvPr/>
        </p:nvSpPr>
        <p:spPr>
          <a:xfrm>
            <a:off x="3581400" y="2251988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1" name="Title 1"/>
          <p:cNvSpPr txBox="1">
            <a:spLocks/>
          </p:cNvSpPr>
          <p:nvPr/>
        </p:nvSpPr>
        <p:spPr>
          <a:xfrm>
            <a:off x="3236842" y="2251988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2" name="Title 1"/>
          <p:cNvSpPr txBox="1">
            <a:spLocks/>
          </p:cNvSpPr>
          <p:nvPr/>
        </p:nvSpPr>
        <p:spPr>
          <a:xfrm>
            <a:off x="4863849" y="3365482"/>
            <a:ext cx="685800" cy="6670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3" name="Title 1"/>
          <p:cNvSpPr txBox="1">
            <a:spLocks/>
          </p:cNvSpPr>
          <p:nvPr/>
        </p:nvSpPr>
        <p:spPr>
          <a:xfrm>
            <a:off x="4791073" y="3804386"/>
            <a:ext cx="685800" cy="6670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4" name="Title 1"/>
          <p:cNvSpPr txBox="1">
            <a:spLocks/>
          </p:cNvSpPr>
          <p:nvPr/>
        </p:nvSpPr>
        <p:spPr>
          <a:xfrm>
            <a:off x="4704521" y="4310061"/>
            <a:ext cx="685800" cy="6670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5" name="Title 1"/>
          <p:cNvSpPr txBox="1">
            <a:spLocks/>
          </p:cNvSpPr>
          <p:nvPr/>
        </p:nvSpPr>
        <p:spPr>
          <a:xfrm>
            <a:off x="4181473" y="3293689"/>
            <a:ext cx="685800" cy="6670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6" name="Title 1"/>
          <p:cNvSpPr txBox="1">
            <a:spLocks/>
          </p:cNvSpPr>
          <p:nvPr/>
        </p:nvSpPr>
        <p:spPr>
          <a:xfrm>
            <a:off x="4105273" y="3810000"/>
            <a:ext cx="685800" cy="6670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7" name="Title 1"/>
          <p:cNvSpPr txBox="1">
            <a:spLocks/>
          </p:cNvSpPr>
          <p:nvPr/>
        </p:nvSpPr>
        <p:spPr>
          <a:xfrm>
            <a:off x="3906079" y="4244507"/>
            <a:ext cx="685800" cy="6670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2286000" y="6535579"/>
            <a:ext cx="482741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sz="1000" dirty="0">
                <a:latin typeface="Trebuchet MS" pitchFamily="34" charset="0"/>
              </a:rPr>
              <a:t>Copyright </a:t>
            </a:r>
            <a:r>
              <a:rPr lang="en-US" altLang="en-US" sz="1000" dirty="0" smtClean="0">
                <a:latin typeface="Trebuchet MS" pitchFamily="34" charset="0"/>
              </a:rPr>
              <a:t>2016 </a:t>
            </a:r>
            <a:r>
              <a:rPr lang="en-US" altLang="en-US" sz="1000" dirty="0">
                <a:latin typeface="Trebuchet MS" pitchFamily="34" charset="0"/>
              </a:rPr>
              <a:t>Multimedia Science.</a:t>
            </a:r>
          </a:p>
        </p:txBody>
      </p:sp>
    </p:spTree>
    <p:extLst>
      <p:ext uri="{BB962C8B-B14F-4D97-AF65-F5344CB8AC3E}">
        <p14:creationId xmlns:p14="http://schemas.microsoft.com/office/powerpoint/2010/main" val="3333113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36" name="Picture 20" descr="C:\Users\SRH\Desktop\scopeno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743199"/>
            <a:ext cx="2247900" cy="282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5" name="Picture 19" descr="C:\Users\SRH\Desktop\scopecharged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2667000"/>
            <a:ext cx="2343150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371600" y="2491195"/>
            <a:ext cx="1981200" cy="40440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 II – Charging by Conduction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81075"/>
          </a:xfrm>
          <a:prstGeom prst="rect">
            <a:avLst/>
          </a:prstGeom>
        </p:spPr>
      </p:pic>
      <p:sp>
        <p:nvSpPr>
          <p:cNvPr id="17" name="Title 1"/>
          <p:cNvSpPr txBox="1">
            <a:spLocks/>
          </p:cNvSpPr>
          <p:nvPr/>
        </p:nvSpPr>
        <p:spPr>
          <a:xfrm>
            <a:off x="2303392" y="2493908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2702515" y="2493908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1560442" y="2493908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Title 1"/>
          <p:cNvSpPr txBox="1">
            <a:spLocks/>
          </p:cNvSpPr>
          <p:nvPr/>
        </p:nvSpPr>
        <p:spPr>
          <a:xfrm>
            <a:off x="1941442" y="2493908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5926371" y="3864330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Title 1"/>
          <p:cNvSpPr txBox="1">
            <a:spLocks/>
          </p:cNvSpPr>
          <p:nvPr/>
        </p:nvSpPr>
        <p:spPr>
          <a:xfrm>
            <a:off x="457200" y="15240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Vinyl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Curved Down Arrow 33"/>
          <p:cNvSpPr/>
          <p:nvPr/>
        </p:nvSpPr>
        <p:spPr>
          <a:xfrm rot="5207929">
            <a:off x="3146248" y="3043596"/>
            <a:ext cx="1659598" cy="73152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5" name="Title 1"/>
          <p:cNvSpPr txBox="1">
            <a:spLocks/>
          </p:cNvSpPr>
          <p:nvPr/>
        </p:nvSpPr>
        <p:spPr>
          <a:xfrm>
            <a:off x="1730642" y="5715000"/>
            <a:ext cx="2444215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en-US" sz="2400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move from strip to scope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" name="Title 1"/>
          <p:cNvSpPr txBox="1">
            <a:spLocks/>
          </p:cNvSpPr>
          <p:nvPr/>
        </p:nvSpPr>
        <p:spPr>
          <a:xfrm>
            <a:off x="6705600" y="2480588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Title 1"/>
          <p:cNvSpPr txBox="1">
            <a:spLocks/>
          </p:cNvSpPr>
          <p:nvPr/>
        </p:nvSpPr>
        <p:spPr>
          <a:xfrm>
            <a:off x="5827642" y="2514600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" name="Title 1"/>
          <p:cNvSpPr txBox="1">
            <a:spLocks/>
          </p:cNvSpPr>
          <p:nvPr/>
        </p:nvSpPr>
        <p:spPr>
          <a:xfrm>
            <a:off x="6231428" y="2438400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" name="Title 1"/>
          <p:cNvSpPr txBox="1">
            <a:spLocks/>
          </p:cNvSpPr>
          <p:nvPr/>
        </p:nvSpPr>
        <p:spPr>
          <a:xfrm>
            <a:off x="6646792" y="3315458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Title 1"/>
          <p:cNvSpPr txBox="1">
            <a:spLocks/>
          </p:cNvSpPr>
          <p:nvPr/>
        </p:nvSpPr>
        <p:spPr>
          <a:xfrm>
            <a:off x="5997434" y="3315458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Title 1"/>
          <p:cNvSpPr txBox="1">
            <a:spLocks/>
          </p:cNvSpPr>
          <p:nvPr/>
        </p:nvSpPr>
        <p:spPr>
          <a:xfrm>
            <a:off x="5789373" y="4164388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4" name="Title 1"/>
          <p:cNvSpPr txBox="1">
            <a:spLocks/>
          </p:cNvSpPr>
          <p:nvPr/>
        </p:nvSpPr>
        <p:spPr>
          <a:xfrm>
            <a:off x="6575729" y="4177170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Title 1"/>
          <p:cNvSpPr txBox="1">
            <a:spLocks/>
          </p:cNvSpPr>
          <p:nvPr/>
        </p:nvSpPr>
        <p:spPr>
          <a:xfrm>
            <a:off x="6569923" y="3809130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" name="Title 1"/>
          <p:cNvSpPr txBox="1">
            <a:spLocks/>
          </p:cNvSpPr>
          <p:nvPr/>
        </p:nvSpPr>
        <p:spPr>
          <a:xfrm>
            <a:off x="5334000" y="5715000"/>
            <a:ext cx="2444215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Scope charged negative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2286000" y="6535579"/>
            <a:ext cx="482741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sz="1000" dirty="0">
                <a:latin typeface="Trebuchet MS" pitchFamily="34" charset="0"/>
              </a:rPr>
              <a:t>Copyright </a:t>
            </a:r>
            <a:r>
              <a:rPr lang="en-US" altLang="en-US" sz="1000" dirty="0" smtClean="0">
                <a:latin typeface="Trebuchet MS" pitchFamily="34" charset="0"/>
              </a:rPr>
              <a:t>2016 </a:t>
            </a:r>
            <a:r>
              <a:rPr lang="en-US" altLang="en-US" sz="1000" dirty="0">
                <a:latin typeface="Trebuchet MS" pitchFamily="34" charset="0"/>
              </a:rPr>
              <a:t>Multimedia Science.</a:t>
            </a:r>
          </a:p>
        </p:txBody>
      </p:sp>
    </p:spTree>
    <p:extLst>
      <p:ext uri="{BB962C8B-B14F-4D97-AF65-F5344CB8AC3E}">
        <p14:creationId xmlns:p14="http://schemas.microsoft.com/office/powerpoint/2010/main" val="147900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36" name="Picture 20" descr="C:\Users\SRH\Desktop\scopeno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495816"/>
            <a:ext cx="2247900" cy="282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5" name="Picture 19" descr="C:\Users\SRH\Desktop\scopecharged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250" y="2495817"/>
            <a:ext cx="2343150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676400" y="2267217"/>
            <a:ext cx="1981200" cy="40440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 II – Charging By Conduction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81075"/>
          </a:xfrm>
          <a:prstGeom prst="rect">
            <a:avLst/>
          </a:prstGeom>
        </p:spPr>
      </p:pic>
      <p:sp>
        <p:nvSpPr>
          <p:cNvPr id="22" name="Title 1"/>
          <p:cNvSpPr txBox="1">
            <a:spLocks/>
          </p:cNvSpPr>
          <p:nvPr/>
        </p:nvSpPr>
        <p:spPr>
          <a:xfrm>
            <a:off x="2703442" y="2328188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3084442" y="2328188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Title 1"/>
          <p:cNvSpPr txBox="1">
            <a:spLocks/>
          </p:cNvSpPr>
          <p:nvPr/>
        </p:nvSpPr>
        <p:spPr>
          <a:xfrm>
            <a:off x="457200" y="15240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Acetate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Curved Down Arrow 33"/>
          <p:cNvSpPr/>
          <p:nvPr/>
        </p:nvSpPr>
        <p:spPr>
          <a:xfrm rot="5207929" flipH="1">
            <a:off x="3479114" y="2933448"/>
            <a:ext cx="1468192" cy="73152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5" name="Title 1"/>
          <p:cNvSpPr txBox="1">
            <a:spLocks/>
          </p:cNvSpPr>
          <p:nvPr/>
        </p:nvSpPr>
        <p:spPr>
          <a:xfrm>
            <a:off x="1975385" y="5410200"/>
            <a:ext cx="2444215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en-US" sz="2400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move from scope to strip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Title 1"/>
          <p:cNvSpPr txBox="1">
            <a:spLocks/>
          </p:cNvSpPr>
          <p:nvPr/>
        </p:nvSpPr>
        <p:spPr>
          <a:xfrm>
            <a:off x="2286000" y="2133600"/>
            <a:ext cx="685800" cy="6670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" name="Title 1"/>
          <p:cNvSpPr txBox="1">
            <a:spLocks/>
          </p:cNvSpPr>
          <p:nvPr/>
        </p:nvSpPr>
        <p:spPr>
          <a:xfrm>
            <a:off x="5105400" y="5410200"/>
            <a:ext cx="2444215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Scope is charged positive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Title 1"/>
          <p:cNvSpPr txBox="1">
            <a:spLocks/>
          </p:cNvSpPr>
          <p:nvPr/>
        </p:nvSpPr>
        <p:spPr>
          <a:xfrm>
            <a:off x="1905000" y="2133600"/>
            <a:ext cx="685800" cy="6670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8" name="Title 1"/>
          <p:cNvSpPr txBox="1">
            <a:spLocks/>
          </p:cNvSpPr>
          <p:nvPr/>
        </p:nvSpPr>
        <p:spPr>
          <a:xfrm>
            <a:off x="6248400" y="2328188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0" name="Title 1"/>
          <p:cNvSpPr txBox="1">
            <a:spLocks/>
          </p:cNvSpPr>
          <p:nvPr/>
        </p:nvSpPr>
        <p:spPr>
          <a:xfrm>
            <a:off x="5903842" y="2286000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1" name="Title 1"/>
          <p:cNvSpPr txBox="1">
            <a:spLocks/>
          </p:cNvSpPr>
          <p:nvPr/>
        </p:nvSpPr>
        <p:spPr>
          <a:xfrm>
            <a:off x="5522842" y="2362200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2" name="Title 1"/>
          <p:cNvSpPr txBox="1">
            <a:spLocks/>
          </p:cNvSpPr>
          <p:nvPr/>
        </p:nvSpPr>
        <p:spPr>
          <a:xfrm>
            <a:off x="6387849" y="2965699"/>
            <a:ext cx="685800" cy="6670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3" name="Title 1"/>
          <p:cNvSpPr txBox="1">
            <a:spLocks/>
          </p:cNvSpPr>
          <p:nvPr/>
        </p:nvSpPr>
        <p:spPr>
          <a:xfrm>
            <a:off x="6315073" y="3404603"/>
            <a:ext cx="685800" cy="6670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4" name="Title 1"/>
          <p:cNvSpPr txBox="1">
            <a:spLocks/>
          </p:cNvSpPr>
          <p:nvPr/>
        </p:nvSpPr>
        <p:spPr>
          <a:xfrm>
            <a:off x="6228521" y="3910278"/>
            <a:ext cx="685800" cy="6670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5" name="Title 1"/>
          <p:cNvSpPr txBox="1">
            <a:spLocks/>
          </p:cNvSpPr>
          <p:nvPr/>
        </p:nvSpPr>
        <p:spPr>
          <a:xfrm>
            <a:off x="5705473" y="2893906"/>
            <a:ext cx="685800" cy="6670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6" name="Title 1"/>
          <p:cNvSpPr txBox="1">
            <a:spLocks/>
          </p:cNvSpPr>
          <p:nvPr/>
        </p:nvSpPr>
        <p:spPr>
          <a:xfrm>
            <a:off x="5629273" y="3410217"/>
            <a:ext cx="685800" cy="6670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7" name="Title 1"/>
          <p:cNvSpPr txBox="1">
            <a:spLocks/>
          </p:cNvSpPr>
          <p:nvPr/>
        </p:nvSpPr>
        <p:spPr>
          <a:xfrm>
            <a:off x="5430079" y="3844724"/>
            <a:ext cx="685800" cy="6670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2286000" y="6535579"/>
            <a:ext cx="482741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sz="1000" dirty="0">
                <a:latin typeface="Trebuchet MS" pitchFamily="34" charset="0"/>
              </a:rPr>
              <a:t>Copyright </a:t>
            </a:r>
            <a:r>
              <a:rPr lang="en-US" altLang="en-US" sz="1000" dirty="0" smtClean="0">
                <a:latin typeface="Trebuchet MS" pitchFamily="34" charset="0"/>
              </a:rPr>
              <a:t>2016 </a:t>
            </a:r>
            <a:r>
              <a:rPr lang="en-US" altLang="en-US" sz="1000" dirty="0">
                <a:latin typeface="Trebuchet MS" pitchFamily="34" charset="0"/>
              </a:rPr>
              <a:t>Multimedia Science.</a:t>
            </a:r>
          </a:p>
        </p:txBody>
      </p:sp>
    </p:spTree>
    <p:extLst>
      <p:ext uri="{BB962C8B-B14F-4D97-AF65-F5344CB8AC3E}">
        <p14:creationId xmlns:p14="http://schemas.microsoft.com/office/powerpoint/2010/main" val="2508991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36" name="Picture 20" descr="C:\Users\SRH\Desktop\scopeno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743199"/>
            <a:ext cx="2247900" cy="282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609600" y="2209800"/>
            <a:ext cx="1981200" cy="40440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 IV – Charging by Induction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81075"/>
          </a:xfrm>
          <a:prstGeom prst="rect">
            <a:avLst/>
          </a:prstGeom>
        </p:spPr>
      </p:pic>
      <p:sp>
        <p:nvSpPr>
          <p:cNvPr id="17" name="Title 1"/>
          <p:cNvSpPr txBox="1">
            <a:spLocks/>
          </p:cNvSpPr>
          <p:nvPr/>
        </p:nvSpPr>
        <p:spPr>
          <a:xfrm>
            <a:off x="1541392" y="2212513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1940515" y="2212513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798442" y="2212513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Title 1"/>
          <p:cNvSpPr txBox="1">
            <a:spLocks/>
          </p:cNvSpPr>
          <p:nvPr/>
        </p:nvSpPr>
        <p:spPr>
          <a:xfrm>
            <a:off x="1179442" y="2212513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Title 1"/>
          <p:cNvSpPr txBox="1">
            <a:spLocks/>
          </p:cNvSpPr>
          <p:nvPr/>
        </p:nvSpPr>
        <p:spPr>
          <a:xfrm>
            <a:off x="457200" y="15240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Vinyl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Title 1"/>
          <p:cNvSpPr txBox="1">
            <a:spLocks/>
          </p:cNvSpPr>
          <p:nvPr/>
        </p:nvSpPr>
        <p:spPr>
          <a:xfrm>
            <a:off x="1730642" y="5562600"/>
            <a:ext cx="2444215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en-US" sz="2400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move from scope to finger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" name="Title 1"/>
          <p:cNvSpPr txBox="1">
            <a:spLocks/>
          </p:cNvSpPr>
          <p:nvPr/>
        </p:nvSpPr>
        <p:spPr>
          <a:xfrm>
            <a:off x="5334000" y="5486400"/>
            <a:ext cx="2444215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Scope charged positive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2286000" y="6535579"/>
            <a:ext cx="482741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sz="1000" dirty="0">
                <a:latin typeface="Trebuchet MS" pitchFamily="34" charset="0"/>
              </a:rPr>
              <a:t>Copyright </a:t>
            </a:r>
            <a:r>
              <a:rPr lang="en-US" altLang="en-US" sz="1000" dirty="0" smtClean="0">
                <a:latin typeface="Trebuchet MS" pitchFamily="34" charset="0"/>
              </a:rPr>
              <a:t>2016 </a:t>
            </a:r>
            <a:r>
              <a:rPr lang="en-US" altLang="en-US" sz="1000" dirty="0">
                <a:latin typeface="Trebuchet MS" pitchFamily="34" charset="0"/>
              </a:rPr>
              <a:t>Multimedia Science.</a:t>
            </a:r>
          </a:p>
        </p:txBody>
      </p:sp>
      <p:pic>
        <p:nvPicPr>
          <p:cNvPr id="12291" name="Picture 3" descr="C:\Users\SRH\Desktop\finger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2460259"/>
            <a:ext cx="842962" cy="595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19" descr="C:\Users\SRH\Desktop\scopecharged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6850" y="2495817"/>
            <a:ext cx="2343150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Title 1"/>
          <p:cNvSpPr txBox="1">
            <a:spLocks/>
          </p:cNvSpPr>
          <p:nvPr/>
        </p:nvSpPr>
        <p:spPr>
          <a:xfrm>
            <a:off x="6477000" y="2328188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0" name="Title 1"/>
          <p:cNvSpPr txBox="1">
            <a:spLocks/>
          </p:cNvSpPr>
          <p:nvPr/>
        </p:nvSpPr>
        <p:spPr>
          <a:xfrm>
            <a:off x="6132442" y="2286000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1" name="Title 1"/>
          <p:cNvSpPr txBox="1">
            <a:spLocks/>
          </p:cNvSpPr>
          <p:nvPr/>
        </p:nvSpPr>
        <p:spPr>
          <a:xfrm>
            <a:off x="5751442" y="2362200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2" name="Title 1"/>
          <p:cNvSpPr txBox="1">
            <a:spLocks/>
          </p:cNvSpPr>
          <p:nvPr/>
        </p:nvSpPr>
        <p:spPr>
          <a:xfrm>
            <a:off x="6616449" y="2965699"/>
            <a:ext cx="685800" cy="6670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3" name="Title 1"/>
          <p:cNvSpPr txBox="1">
            <a:spLocks/>
          </p:cNvSpPr>
          <p:nvPr/>
        </p:nvSpPr>
        <p:spPr>
          <a:xfrm>
            <a:off x="6543673" y="3404603"/>
            <a:ext cx="685800" cy="6670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4" name="Title 1"/>
          <p:cNvSpPr txBox="1">
            <a:spLocks/>
          </p:cNvSpPr>
          <p:nvPr/>
        </p:nvSpPr>
        <p:spPr>
          <a:xfrm>
            <a:off x="6457121" y="3910278"/>
            <a:ext cx="685800" cy="6670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5" name="Title 1"/>
          <p:cNvSpPr txBox="1">
            <a:spLocks/>
          </p:cNvSpPr>
          <p:nvPr/>
        </p:nvSpPr>
        <p:spPr>
          <a:xfrm>
            <a:off x="5934073" y="2893906"/>
            <a:ext cx="685800" cy="6670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6" name="Title 1"/>
          <p:cNvSpPr txBox="1">
            <a:spLocks/>
          </p:cNvSpPr>
          <p:nvPr/>
        </p:nvSpPr>
        <p:spPr>
          <a:xfrm>
            <a:off x="5857873" y="3410217"/>
            <a:ext cx="685800" cy="6670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7" name="Title 1"/>
          <p:cNvSpPr txBox="1">
            <a:spLocks/>
          </p:cNvSpPr>
          <p:nvPr/>
        </p:nvSpPr>
        <p:spPr>
          <a:xfrm>
            <a:off x="5658679" y="3844724"/>
            <a:ext cx="685800" cy="6670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67978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36" name="Picture 20" descr="C:\Users\SRH\Desktop\scopeno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495816"/>
            <a:ext cx="2247900" cy="282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990600" y="2038617"/>
            <a:ext cx="1981200" cy="40440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 IV – Charging by Induction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81075"/>
          </a:xfrm>
          <a:prstGeom prst="rect">
            <a:avLst/>
          </a:prstGeom>
        </p:spPr>
      </p:pic>
      <p:sp>
        <p:nvSpPr>
          <p:cNvPr id="22" name="Title 1"/>
          <p:cNvSpPr txBox="1">
            <a:spLocks/>
          </p:cNvSpPr>
          <p:nvPr/>
        </p:nvSpPr>
        <p:spPr>
          <a:xfrm>
            <a:off x="2017642" y="2099588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2398642" y="2099588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Title 1"/>
          <p:cNvSpPr txBox="1">
            <a:spLocks/>
          </p:cNvSpPr>
          <p:nvPr/>
        </p:nvSpPr>
        <p:spPr>
          <a:xfrm>
            <a:off x="457200" y="15240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Acetate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Title 1"/>
          <p:cNvSpPr txBox="1">
            <a:spLocks/>
          </p:cNvSpPr>
          <p:nvPr/>
        </p:nvSpPr>
        <p:spPr>
          <a:xfrm>
            <a:off x="1975385" y="5410200"/>
            <a:ext cx="2444215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en-US" sz="2400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move from finger to scope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Title 1"/>
          <p:cNvSpPr txBox="1">
            <a:spLocks/>
          </p:cNvSpPr>
          <p:nvPr/>
        </p:nvSpPr>
        <p:spPr>
          <a:xfrm>
            <a:off x="1600200" y="1905000"/>
            <a:ext cx="685800" cy="6670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" name="Title 1"/>
          <p:cNvSpPr txBox="1">
            <a:spLocks/>
          </p:cNvSpPr>
          <p:nvPr/>
        </p:nvSpPr>
        <p:spPr>
          <a:xfrm>
            <a:off x="5105400" y="5410200"/>
            <a:ext cx="2444215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Scope is charged negative</a:t>
            </a:r>
          </a:p>
        </p:txBody>
      </p:sp>
      <p:sp>
        <p:nvSpPr>
          <p:cNvPr id="47" name="Title 1"/>
          <p:cNvSpPr txBox="1">
            <a:spLocks/>
          </p:cNvSpPr>
          <p:nvPr/>
        </p:nvSpPr>
        <p:spPr>
          <a:xfrm>
            <a:off x="1219200" y="1905000"/>
            <a:ext cx="685800" cy="6670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2286000" y="6535579"/>
            <a:ext cx="482741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sz="1000" dirty="0">
                <a:latin typeface="Trebuchet MS" pitchFamily="34" charset="0"/>
              </a:rPr>
              <a:t>Copyright </a:t>
            </a:r>
            <a:r>
              <a:rPr lang="en-US" altLang="en-US" sz="1000" dirty="0" smtClean="0">
                <a:latin typeface="Trebuchet MS" pitchFamily="34" charset="0"/>
              </a:rPr>
              <a:t>2016 </a:t>
            </a:r>
            <a:r>
              <a:rPr lang="en-US" altLang="en-US" sz="1000" dirty="0">
                <a:latin typeface="Trebuchet MS" pitchFamily="34" charset="0"/>
              </a:rPr>
              <a:t>Multimedia Science.</a:t>
            </a:r>
          </a:p>
        </p:txBody>
      </p:sp>
      <p:pic>
        <p:nvPicPr>
          <p:cNvPr id="59" name="Picture 3" descr="C:\Users\SRH\Desktop\finger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4238" y="2209800"/>
            <a:ext cx="842962" cy="595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19" descr="C:\Users\SRH\Desktop\scopecharged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2514600"/>
            <a:ext cx="2343150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Title 1"/>
          <p:cNvSpPr txBox="1">
            <a:spLocks/>
          </p:cNvSpPr>
          <p:nvPr/>
        </p:nvSpPr>
        <p:spPr>
          <a:xfrm>
            <a:off x="5926371" y="3711930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2" name="Title 1"/>
          <p:cNvSpPr txBox="1">
            <a:spLocks/>
          </p:cNvSpPr>
          <p:nvPr/>
        </p:nvSpPr>
        <p:spPr>
          <a:xfrm>
            <a:off x="6705600" y="2328188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3" name="Title 1"/>
          <p:cNvSpPr txBox="1">
            <a:spLocks/>
          </p:cNvSpPr>
          <p:nvPr/>
        </p:nvSpPr>
        <p:spPr>
          <a:xfrm>
            <a:off x="5827642" y="2362200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4" name="Title 1"/>
          <p:cNvSpPr txBox="1">
            <a:spLocks/>
          </p:cNvSpPr>
          <p:nvPr/>
        </p:nvSpPr>
        <p:spPr>
          <a:xfrm>
            <a:off x="6231428" y="2286000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5" name="Title 1"/>
          <p:cNvSpPr txBox="1">
            <a:spLocks/>
          </p:cNvSpPr>
          <p:nvPr/>
        </p:nvSpPr>
        <p:spPr>
          <a:xfrm>
            <a:off x="6646792" y="3163058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6" name="Title 1"/>
          <p:cNvSpPr txBox="1">
            <a:spLocks/>
          </p:cNvSpPr>
          <p:nvPr/>
        </p:nvSpPr>
        <p:spPr>
          <a:xfrm>
            <a:off x="5997434" y="3163058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7" name="Title 1"/>
          <p:cNvSpPr txBox="1">
            <a:spLocks/>
          </p:cNvSpPr>
          <p:nvPr/>
        </p:nvSpPr>
        <p:spPr>
          <a:xfrm>
            <a:off x="5789373" y="4011988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8" name="Title 1"/>
          <p:cNvSpPr txBox="1">
            <a:spLocks/>
          </p:cNvSpPr>
          <p:nvPr/>
        </p:nvSpPr>
        <p:spPr>
          <a:xfrm>
            <a:off x="6575729" y="4024770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9" name="Title 1"/>
          <p:cNvSpPr txBox="1">
            <a:spLocks/>
          </p:cNvSpPr>
          <p:nvPr/>
        </p:nvSpPr>
        <p:spPr>
          <a:xfrm>
            <a:off x="6569923" y="3656730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22361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36" name="Picture 20" descr="C:\Users\SRH\Desktop\scopeno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2438400"/>
            <a:ext cx="2247900" cy="282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2279151" y="2049383"/>
            <a:ext cx="1981200" cy="40440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 III &amp; IV – Finding Unknown Charge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81075"/>
          </a:xfrm>
          <a:prstGeom prst="rect">
            <a:avLst/>
          </a:prstGeom>
        </p:spPr>
      </p:pic>
      <p:sp>
        <p:nvSpPr>
          <p:cNvPr id="17" name="Title 1"/>
          <p:cNvSpPr txBox="1">
            <a:spLocks/>
          </p:cNvSpPr>
          <p:nvPr/>
        </p:nvSpPr>
        <p:spPr>
          <a:xfrm>
            <a:off x="3210943" y="2052096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3610066" y="2052096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2467993" y="2052096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Title 1"/>
          <p:cNvSpPr txBox="1">
            <a:spLocks/>
          </p:cNvSpPr>
          <p:nvPr/>
        </p:nvSpPr>
        <p:spPr>
          <a:xfrm>
            <a:off x="2848993" y="2052096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Title 1"/>
          <p:cNvSpPr txBox="1">
            <a:spLocks/>
          </p:cNvSpPr>
          <p:nvPr/>
        </p:nvSpPr>
        <p:spPr>
          <a:xfrm>
            <a:off x="457200" y="14478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Unknown Charge = Negative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Title 1"/>
          <p:cNvSpPr txBox="1">
            <a:spLocks/>
          </p:cNvSpPr>
          <p:nvPr/>
        </p:nvSpPr>
        <p:spPr>
          <a:xfrm>
            <a:off x="2889785" y="5257799"/>
            <a:ext cx="2444215" cy="127777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en-US" sz="2400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move from stage to needle </a:t>
            </a:r>
            <a:r>
              <a:rPr lang="en-US" sz="2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more negative</a:t>
            </a:r>
            <a:endParaRPr lang="en-US" sz="24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" name="Title 1"/>
          <p:cNvSpPr txBox="1">
            <a:spLocks/>
          </p:cNvSpPr>
          <p:nvPr/>
        </p:nvSpPr>
        <p:spPr>
          <a:xfrm>
            <a:off x="6096000" y="5181600"/>
            <a:ext cx="2444215" cy="1219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en-US" sz="2400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en-US" sz="2400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move from the needle to stage</a:t>
            </a:r>
          </a:p>
          <a:p>
            <a:pPr fontAlgn="auto">
              <a:spcAft>
                <a:spcPts val="0"/>
              </a:spcAft>
            </a:pPr>
            <a:r>
              <a:rPr lang="en-US" sz="24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</a:t>
            </a:r>
            <a:r>
              <a:rPr lang="en-US" sz="2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ess negative</a:t>
            </a:r>
            <a:endParaRPr lang="en-US" sz="24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2286000" y="6535579"/>
            <a:ext cx="482741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sz="1000" dirty="0">
                <a:latin typeface="Trebuchet MS" pitchFamily="34" charset="0"/>
              </a:rPr>
              <a:t>Copyright </a:t>
            </a:r>
            <a:r>
              <a:rPr lang="en-US" altLang="en-US" sz="1000" dirty="0" smtClean="0">
                <a:latin typeface="Trebuchet MS" pitchFamily="34" charset="0"/>
              </a:rPr>
              <a:t>2016 </a:t>
            </a:r>
            <a:r>
              <a:rPr lang="en-US" altLang="en-US" sz="1000" dirty="0">
                <a:latin typeface="Trebuchet MS" pitchFamily="34" charset="0"/>
              </a:rPr>
              <a:t>Multimedia Science.</a:t>
            </a:r>
          </a:p>
        </p:txBody>
      </p:sp>
      <p:pic>
        <p:nvPicPr>
          <p:cNvPr id="48" name="Picture 19" descr="C:\Users\SRH\Desktop\scopecharged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600921"/>
            <a:ext cx="2343150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C:\Users\SRH\Desktop\scopecharged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2524721"/>
            <a:ext cx="2343150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Curved Down Arrow 33"/>
          <p:cNvSpPr/>
          <p:nvPr/>
        </p:nvSpPr>
        <p:spPr>
          <a:xfrm rot="5207929">
            <a:off x="4585972" y="2895273"/>
            <a:ext cx="1246107" cy="511373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5334000" y="2038617"/>
            <a:ext cx="1981200" cy="40440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itle 1"/>
          <p:cNvSpPr txBox="1">
            <a:spLocks/>
          </p:cNvSpPr>
          <p:nvPr/>
        </p:nvSpPr>
        <p:spPr>
          <a:xfrm>
            <a:off x="6361042" y="2099588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4" name="Title 1"/>
          <p:cNvSpPr txBox="1">
            <a:spLocks/>
          </p:cNvSpPr>
          <p:nvPr/>
        </p:nvSpPr>
        <p:spPr>
          <a:xfrm>
            <a:off x="6742042" y="2099588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Title 1"/>
          <p:cNvSpPr txBox="1">
            <a:spLocks/>
          </p:cNvSpPr>
          <p:nvPr/>
        </p:nvSpPr>
        <p:spPr>
          <a:xfrm>
            <a:off x="5943600" y="1905000"/>
            <a:ext cx="685800" cy="6670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8" name="Title 1"/>
          <p:cNvSpPr txBox="1">
            <a:spLocks/>
          </p:cNvSpPr>
          <p:nvPr/>
        </p:nvSpPr>
        <p:spPr>
          <a:xfrm>
            <a:off x="5562600" y="1905000"/>
            <a:ext cx="685800" cy="6670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9" name="Curved Down Arrow 58"/>
          <p:cNvSpPr/>
          <p:nvPr/>
        </p:nvSpPr>
        <p:spPr>
          <a:xfrm rot="5207929" flipH="1">
            <a:off x="7374441" y="2838596"/>
            <a:ext cx="1060938" cy="511373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814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36" name="Picture 20" descr="C:\Users\SRH\Desktop\scopeno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880" y="2500948"/>
            <a:ext cx="2247900" cy="282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2279151" y="2049383"/>
            <a:ext cx="1981200" cy="40440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 III &amp; IV – Finding Unknown Charge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81075"/>
          </a:xfrm>
          <a:prstGeom prst="rect">
            <a:avLst/>
          </a:prstGeom>
        </p:spPr>
      </p:pic>
      <p:sp>
        <p:nvSpPr>
          <p:cNvPr id="17" name="Title 1"/>
          <p:cNvSpPr txBox="1">
            <a:spLocks/>
          </p:cNvSpPr>
          <p:nvPr/>
        </p:nvSpPr>
        <p:spPr>
          <a:xfrm>
            <a:off x="3210943" y="2052096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3610066" y="2052096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2467993" y="2052096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Title 1"/>
          <p:cNvSpPr txBox="1">
            <a:spLocks/>
          </p:cNvSpPr>
          <p:nvPr/>
        </p:nvSpPr>
        <p:spPr>
          <a:xfrm>
            <a:off x="2848993" y="2052096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Title 1"/>
          <p:cNvSpPr txBox="1">
            <a:spLocks/>
          </p:cNvSpPr>
          <p:nvPr/>
        </p:nvSpPr>
        <p:spPr>
          <a:xfrm>
            <a:off x="457200" y="14478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Unknown Charge = Positive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Title 1"/>
          <p:cNvSpPr txBox="1">
            <a:spLocks/>
          </p:cNvSpPr>
          <p:nvPr/>
        </p:nvSpPr>
        <p:spPr>
          <a:xfrm>
            <a:off x="2889785" y="5257799"/>
            <a:ext cx="2444215" cy="127777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en-US" sz="2400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move from stage to needle </a:t>
            </a:r>
            <a:r>
              <a:rPr lang="en-US" sz="2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less positive</a:t>
            </a:r>
            <a:endParaRPr lang="en-US" sz="24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" name="Title 1"/>
          <p:cNvSpPr txBox="1">
            <a:spLocks/>
          </p:cNvSpPr>
          <p:nvPr/>
        </p:nvSpPr>
        <p:spPr>
          <a:xfrm>
            <a:off x="6096000" y="5181600"/>
            <a:ext cx="2444215" cy="1219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en-US" sz="2400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en-US" sz="2400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move from the needle to stage</a:t>
            </a:r>
          </a:p>
          <a:p>
            <a:pPr fontAlgn="auto">
              <a:spcAft>
                <a:spcPts val="0"/>
              </a:spcAft>
            </a:pPr>
            <a:r>
              <a:rPr lang="en-US" sz="24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</a:t>
            </a:r>
            <a:r>
              <a:rPr lang="en-US" sz="2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ore positive</a:t>
            </a:r>
            <a:endParaRPr lang="en-US" sz="24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2286000" y="6535579"/>
            <a:ext cx="482741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sz="1000" dirty="0">
                <a:latin typeface="Trebuchet MS" pitchFamily="34" charset="0"/>
              </a:rPr>
              <a:t>Copyright </a:t>
            </a:r>
            <a:r>
              <a:rPr lang="en-US" altLang="en-US" sz="1000" dirty="0" smtClean="0">
                <a:latin typeface="Trebuchet MS" pitchFamily="34" charset="0"/>
              </a:rPr>
              <a:t>2016 </a:t>
            </a:r>
            <a:r>
              <a:rPr lang="en-US" altLang="en-US" sz="1000" dirty="0">
                <a:latin typeface="Trebuchet MS" pitchFamily="34" charset="0"/>
              </a:rPr>
              <a:t>Multimedia Science.</a:t>
            </a:r>
          </a:p>
        </p:txBody>
      </p:sp>
      <p:pic>
        <p:nvPicPr>
          <p:cNvPr id="48" name="Picture 19" descr="C:\Users\SRH\Desktop\scopecharged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600921"/>
            <a:ext cx="2343150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C:\Users\SRH\Desktop\scopecharged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2438400"/>
            <a:ext cx="2343150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Curved Down Arrow 33"/>
          <p:cNvSpPr/>
          <p:nvPr/>
        </p:nvSpPr>
        <p:spPr>
          <a:xfrm rot="5207929">
            <a:off x="4416450" y="2952689"/>
            <a:ext cx="1246107" cy="511373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5334000" y="2038617"/>
            <a:ext cx="1981200" cy="40440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itle 1"/>
          <p:cNvSpPr txBox="1">
            <a:spLocks/>
          </p:cNvSpPr>
          <p:nvPr/>
        </p:nvSpPr>
        <p:spPr>
          <a:xfrm>
            <a:off x="6361042" y="2099588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4" name="Title 1"/>
          <p:cNvSpPr txBox="1">
            <a:spLocks/>
          </p:cNvSpPr>
          <p:nvPr/>
        </p:nvSpPr>
        <p:spPr>
          <a:xfrm>
            <a:off x="6742042" y="2099588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Title 1"/>
          <p:cNvSpPr txBox="1">
            <a:spLocks/>
          </p:cNvSpPr>
          <p:nvPr/>
        </p:nvSpPr>
        <p:spPr>
          <a:xfrm>
            <a:off x="5943600" y="1905000"/>
            <a:ext cx="685800" cy="6670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8" name="Title 1"/>
          <p:cNvSpPr txBox="1">
            <a:spLocks/>
          </p:cNvSpPr>
          <p:nvPr/>
        </p:nvSpPr>
        <p:spPr>
          <a:xfrm>
            <a:off x="5562600" y="1905000"/>
            <a:ext cx="685800" cy="6670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9" name="Curved Down Arrow 58"/>
          <p:cNvSpPr/>
          <p:nvPr/>
        </p:nvSpPr>
        <p:spPr>
          <a:xfrm rot="5207929" flipH="1">
            <a:off x="7374441" y="2838596"/>
            <a:ext cx="1060938" cy="511373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8960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</TotalTime>
  <Words>316</Words>
  <Application>Microsoft Office PowerPoint</Application>
  <PresentationFormat>On-screen Show (4:3)</PresentationFormat>
  <Paragraphs>148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Custom Design</vt:lpstr>
      <vt:lpstr>Electrostatics Lab</vt:lpstr>
      <vt:lpstr>Part I – Temporary Charging</vt:lpstr>
      <vt:lpstr>Part I – Temporary Charging</vt:lpstr>
      <vt:lpstr>Part II – Charging by Conduction</vt:lpstr>
      <vt:lpstr>Part II – Charging By Conduction</vt:lpstr>
      <vt:lpstr>Part IV – Charging by Induction</vt:lpstr>
      <vt:lpstr>Part IV – Charging by Induction</vt:lpstr>
      <vt:lpstr>Part III &amp; IV – Finding Unknown Charge</vt:lpstr>
      <vt:lpstr>Part III &amp; IV – Finding Unknown Charge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Opposites Attract</dc:title>
  <dc:creator>SRH</dc:creator>
  <cp:lastModifiedBy>SRH</cp:lastModifiedBy>
  <cp:revision>20</cp:revision>
  <dcterms:created xsi:type="dcterms:W3CDTF">2016-04-23T07:49:57Z</dcterms:created>
  <dcterms:modified xsi:type="dcterms:W3CDTF">2016-04-23T19:01:40Z</dcterms:modified>
</cp:coreProperties>
</file>