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65" r:id="rId3"/>
    <p:sldId id="26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D53F6-5328-4905-BFEB-017CE96EA8F5}">
          <p14:sldIdLst>
            <p14:sldId id="263"/>
            <p14:sldId id="265"/>
            <p14:sldId id="267"/>
          </p14:sldIdLst>
        </p14:section>
        <p14:section name="Untitled Section" id="{1C2B53B0-280A-4B3B-992E-0339792B80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300"/>
    <a:srgbClr val="333333"/>
    <a:srgbClr val="0F3491"/>
    <a:srgbClr val="0D2E7F"/>
    <a:srgbClr val="0F80BF"/>
    <a:srgbClr val="382945"/>
    <a:srgbClr val="775692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8" autoAdjust="0"/>
    <p:restoredTop sz="94614" autoAdjust="0"/>
  </p:normalViewPr>
  <p:slideViewPr>
    <p:cSldViewPr>
      <p:cViewPr varScale="1">
        <p:scale>
          <a:sx n="96" d="100"/>
          <a:sy n="9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6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49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05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67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2D48-146B-4AD9-ABDF-1BAD4B3A0EB2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88" r:id="rId3"/>
    <p:sldLayoutId id="2147483686" r:id="rId4"/>
    <p:sldLayoutId id="2147483690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jpg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jpg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9144000" cy="609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Electrostatics</a:t>
            </a:r>
            <a:r>
              <a:rPr lang="en-US" altLang="en-US" sz="5400" dirty="0" smtClean="0"/>
              <a:t> Lab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9144000" cy="3048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Charging of Strips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43576"/>
              </p:ext>
            </p:extLst>
          </p:nvPr>
        </p:nvGraphicFramePr>
        <p:xfrm>
          <a:off x="2286000" y="3524250"/>
          <a:ext cx="14097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Drawing" r:id="rId3" imgW="1590840" imgH="2028960" progId="Presentations.Drawing.14">
                  <p:embed/>
                </p:oleObj>
              </mc:Choice>
              <mc:Fallback>
                <p:oleObj name="Drawing" r:id="rId3" imgW="1590840" imgH="2028960" progId="Presentations.Drawing.1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524250"/>
                        <a:ext cx="1409700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Charging Strips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4" name="Parallelogram 3"/>
          <p:cNvSpPr/>
          <p:nvPr/>
        </p:nvSpPr>
        <p:spPr>
          <a:xfrm rot="608559">
            <a:off x="1928291" y="2967285"/>
            <a:ext cx="549766" cy="2420043"/>
          </a:xfrm>
          <a:prstGeom prst="parallelogram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 &amp; Wool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19200" y="5638800"/>
            <a:ext cx="1424544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Likes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643744" y="5569226"/>
            <a:ext cx="1394856" cy="679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NOT Like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urved Down Arrow 10"/>
          <p:cNvSpPr/>
          <p:nvPr/>
        </p:nvSpPr>
        <p:spPr>
          <a:xfrm flipH="1">
            <a:off x="2285999" y="2138020"/>
            <a:ext cx="1219199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743200" y="2590800"/>
            <a:ext cx="58147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40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Parallelogram 12"/>
          <p:cNvSpPr/>
          <p:nvPr/>
        </p:nvSpPr>
        <p:spPr>
          <a:xfrm rot="608559">
            <a:off x="5430147" y="2696496"/>
            <a:ext cx="549766" cy="2420043"/>
          </a:xfrm>
          <a:prstGeom prst="parallelogram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966692"/>
              </p:ext>
            </p:extLst>
          </p:nvPr>
        </p:nvGraphicFramePr>
        <p:xfrm>
          <a:off x="6858000" y="3099713"/>
          <a:ext cx="14097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Drawing" r:id="rId6" imgW="1590840" imgH="2028960" progId="Presentations.Drawing.14">
                  <p:embed/>
                </p:oleObj>
              </mc:Choice>
              <mc:Fallback>
                <p:oleObj name="Drawing" r:id="rId6" imgW="1590840" imgH="2028960" progId="Presentations.Drawing.1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099713"/>
                        <a:ext cx="1409700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4929744" y="5582478"/>
            <a:ext cx="1219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Charged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086600" y="5562600"/>
            <a:ext cx="1219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Charged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Positive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5599042" y="2743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499586" y="3124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5410200" y="35473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5294242" y="40045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181600" y="44196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6934200" y="3386812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7391400" y="3284776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7239000" y="3691612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7513983" y="3951793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7066721" y="40460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81706" y="1104900"/>
            <a:ext cx="1424544" cy="2281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 from Wool to Vinyl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57417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78317"/>
              </p:ext>
            </p:extLst>
          </p:nvPr>
        </p:nvGraphicFramePr>
        <p:xfrm>
          <a:off x="2286000" y="3524250"/>
          <a:ext cx="14097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Drawing" r:id="rId3" imgW="1590840" imgH="2028960" progId="Presentations.Drawing.14">
                  <p:embed/>
                </p:oleObj>
              </mc:Choice>
              <mc:Fallback>
                <p:oleObj name="Drawing" r:id="rId3" imgW="1590840" imgH="2028960" progId="Presentations.Drawing.1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524250"/>
                        <a:ext cx="1409700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Charging Strips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4" name="Parallelogram 3"/>
          <p:cNvSpPr/>
          <p:nvPr/>
        </p:nvSpPr>
        <p:spPr>
          <a:xfrm rot="608559">
            <a:off x="1928291" y="2967285"/>
            <a:ext cx="549766" cy="2420043"/>
          </a:xfrm>
          <a:prstGeom prst="parallelogram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Acetate &amp; Cotton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612399" y="5509591"/>
            <a:ext cx="1424544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Likes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143000" y="5589104"/>
            <a:ext cx="1394856" cy="679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NOT Like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2424334" y="2102789"/>
            <a:ext cx="121920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743200" y="2590800"/>
            <a:ext cx="58147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40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Parallelogram 12"/>
          <p:cNvSpPr/>
          <p:nvPr/>
        </p:nvSpPr>
        <p:spPr>
          <a:xfrm rot="608559">
            <a:off x="5430147" y="2696496"/>
            <a:ext cx="549766" cy="2420043"/>
          </a:xfrm>
          <a:prstGeom prst="parallelogram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02396"/>
              </p:ext>
            </p:extLst>
          </p:nvPr>
        </p:nvGraphicFramePr>
        <p:xfrm>
          <a:off x="6838122" y="3143250"/>
          <a:ext cx="14097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Drawing" r:id="rId6" imgW="1590840" imgH="2028960" progId="Presentations.Drawing.14">
                  <p:embed/>
                </p:oleObj>
              </mc:Choice>
              <mc:Fallback>
                <p:oleObj name="Drawing" r:id="rId6" imgW="1590840" imgH="2028960" progId="Presentations.Drawing.1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122" y="3143250"/>
                        <a:ext cx="1409700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7086600" y="5562600"/>
            <a:ext cx="1219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Charged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105400" y="5562600"/>
            <a:ext cx="12192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Charged</a:t>
            </a:r>
          </a:p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Positive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944139" y="346955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315200" y="36576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7467600" y="32766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7620000" y="3886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7099852" y="39624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5599042" y="286788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5486400" y="33187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5257800" y="4244449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5141842" y="4648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5334000" y="3775988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81706" y="1104900"/>
            <a:ext cx="1424544" cy="2281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Electrons from Acetate to Cotton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</p:spTree>
    <p:extLst>
      <p:ext uri="{BB962C8B-B14F-4D97-AF65-F5344CB8AC3E}">
        <p14:creationId xmlns:p14="http://schemas.microsoft.com/office/powerpoint/2010/main" val="401655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82</Words>
  <Application>Microsoft Office PowerPoint</Application>
  <PresentationFormat>On-screen Show (4:3)</PresentationFormat>
  <Paragraphs>49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Custom Design</vt:lpstr>
      <vt:lpstr>Drawing</vt:lpstr>
      <vt:lpstr>Electrostatics Lab</vt:lpstr>
      <vt:lpstr>Charging Strips</vt:lpstr>
      <vt:lpstr>Charging Strips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Opposites Attract</dc:title>
  <dc:creator>SRH</dc:creator>
  <cp:lastModifiedBy>SRH</cp:lastModifiedBy>
  <cp:revision>9</cp:revision>
  <dcterms:created xsi:type="dcterms:W3CDTF">2016-04-23T07:49:57Z</dcterms:created>
  <dcterms:modified xsi:type="dcterms:W3CDTF">2016-04-23T16:33:10Z</dcterms:modified>
</cp:coreProperties>
</file>