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D53F6-5328-4905-BFEB-017CE96EA8F5}">
          <p14:sldIdLst>
            <p14:sldId id="263"/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Untitled Section" id="{1C2B53B0-280A-4B3B-992E-0339792B80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300"/>
    <a:srgbClr val="333333"/>
    <a:srgbClr val="0F3491"/>
    <a:srgbClr val="0D2E7F"/>
    <a:srgbClr val="0F80BF"/>
    <a:srgbClr val="382945"/>
    <a:srgbClr val="775692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188" autoAdjust="0"/>
    <p:restoredTop sz="94614" autoAdjust="0"/>
  </p:normalViewPr>
  <p:slideViewPr>
    <p:cSldViewPr>
      <p:cViewPr varScale="1">
        <p:scale>
          <a:sx n="93" d="100"/>
          <a:sy n="93" d="100"/>
        </p:scale>
        <p:origin x="-115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6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49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05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67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88" r:id="rId3"/>
    <p:sldLayoutId id="2147483686" r:id="rId4"/>
    <p:sldLayoutId id="2147483690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9144000" cy="609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 der Graff Generator	</a:t>
            </a:r>
            <a:endParaRPr lang="en-US" altLang="en-US" sz="5400" dirty="0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9144000" cy="3048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Quic</a:t>
            </a: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 Review</a:t>
            </a:r>
            <a:endParaRPr lang="en-US" alt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57400" y="62484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dirty="0">
                <a:latin typeface="Trebuchet MS" pitchFamily="34" charset="0"/>
              </a:rPr>
              <a:t>Copyright </a:t>
            </a:r>
            <a:r>
              <a:rPr lang="en-US" altLang="en-US" dirty="0" smtClean="0">
                <a:latin typeface="Trebuchet MS" pitchFamily="34" charset="0"/>
              </a:rPr>
              <a:t>2016 </a:t>
            </a:r>
            <a:r>
              <a:rPr lang="en-US" altLang="en-US" dirty="0">
                <a:latin typeface="Trebuchet MS" pitchFamily="34" charset="0"/>
              </a:rPr>
              <a:t>Multimedia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Distribution Review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49530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Distribute 10 e</a:t>
            </a:r>
            <a:r>
              <a:rPr lang="en-US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an insulator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429000" y="2133600"/>
            <a:ext cx="2209800" cy="20809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29200" y="3061057"/>
            <a:ext cx="1066800" cy="304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71800" y="3071331"/>
            <a:ext cx="1066800" cy="304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48200" y="4051433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608370" y="3833545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33900" y="4214545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30640" y="4168826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836970" y="4017877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336122" y="3726864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221822" y="3985945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894762" y="363474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494070" y="3681145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991082" y="3842019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4130640" y="44958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41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Distribution Review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49530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Distribute 10 e</a:t>
            </a:r>
            <a:r>
              <a:rPr lang="en-US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</a:t>
            </a: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an conductor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429000" y="2133600"/>
            <a:ext cx="2209800" cy="20809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29200" y="3061057"/>
            <a:ext cx="1066800" cy="304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71800" y="3071331"/>
            <a:ext cx="1066800" cy="304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8800" y="2964649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57500" y="3183919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981700" y="3128353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60378" y="3342997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744931" y="3940226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029200" y="2316481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94779" y="4031664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781318" y="236220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161444" y="3025612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086100" y="3330412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4130640" y="44958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46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5105400"/>
            <a:ext cx="8763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will the “pith” balls react?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3074328"/>
            <a:ext cx="1143000" cy="1040472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667000" y="4953000"/>
            <a:ext cx="350520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4"/>
          </p:cNvCxnSpPr>
          <p:nvPr/>
        </p:nvCxnSpPr>
        <p:spPr>
          <a:xfrm>
            <a:off x="4457700" y="4114800"/>
            <a:ext cx="0" cy="838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5" idx="0"/>
          </p:cNvCxnSpPr>
          <p:nvPr/>
        </p:nvCxnSpPr>
        <p:spPr>
          <a:xfrm flipV="1">
            <a:off x="4457700" y="2438400"/>
            <a:ext cx="0" cy="6359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4454703" y="3034836"/>
            <a:ext cx="2997" cy="203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48" idx="0"/>
          </p:cNvCxnSpPr>
          <p:nvPr/>
        </p:nvCxnSpPr>
        <p:spPr>
          <a:xfrm>
            <a:off x="4457700" y="3238500"/>
            <a:ext cx="112725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49" idx="0"/>
          </p:cNvCxnSpPr>
          <p:nvPr/>
        </p:nvCxnSpPr>
        <p:spPr>
          <a:xfrm flipH="1">
            <a:off x="4394908" y="3238500"/>
            <a:ext cx="62792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40" idx="0"/>
          </p:cNvCxnSpPr>
          <p:nvPr/>
        </p:nvCxnSpPr>
        <p:spPr>
          <a:xfrm>
            <a:off x="44577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43434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4958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2672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4494225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318708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2819400" y="3557641"/>
            <a:ext cx="914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itle 1"/>
          <p:cNvSpPr txBox="1">
            <a:spLocks/>
          </p:cNvSpPr>
          <p:nvPr/>
        </p:nvSpPr>
        <p:spPr>
          <a:xfrm>
            <a:off x="1398997" y="3335168"/>
            <a:ext cx="1253448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4800600" y="2764391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itle 1"/>
          <p:cNvSpPr txBox="1">
            <a:spLocks/>
          </p:cNvSpPr>
          <p:nvPr/>
        </p:nvSpPr>
        <p:spPr>
          <a:xfrm>
            <a:off x="5638800" y="2571750"/>
            <a:ext cx="1676400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“pith” ball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98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5105400"/>
            <a:ext cx="8763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will the “pith” balls react?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3074328"/>
            <a:ext cx="1143000" cy="1040472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667000" y="4953000"/>
            <a:ext cx="350520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4"/>
          </p:cNvCxnSpPr>
          <p:nvPr/>
        </p:nvCxnSpPr>
        <p:spPr>
          <a:xfrm>
            <a:off x="4457700" y="4114800"/>
            <a:ext cx="0" cy="838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5" idx="0"/>
          </p:cNvCxnSpPr>
          <p:nvPr/>
        </p:nvCxnSpPr>
        <p:spPr>
          <a:xfrm flipV="1">
            <a:off x="4457700" y="2438400"/>
            <a:ext cx="0" cy="6359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4454703" y="3034836"/>
            <a:ext cx="2997" cy="203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48" idx="0"/>
          </p:cNvCxnSpPr>
          <p:nvPr/>
        </p:nvCxnSpPr>
        <p:spPr>
          <a:xfrm>
            <a:off x="4457700" y="3238500"/>
            <a:ext cx="112725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49" idx="0"/>
          </p:cNvCxnSpPr>
          <p:nvPr/>
        </p:nvCxnSpPr>
        <p:spPr>
          <a:xfrm flipH="1">
            <a:off x="4394908" y="3238500"/>
            <a:ext cx="62792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471108" y="2438400"/>
            <a:ext cx="215192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endCxn id="46" idx="7"/>
          </p:cNvCxnSpPr>
          <p:nvPr/>
        </p:nvCxnSpPr>
        <p:spPr>
          <a:xfrm flipH="1">
            <a:off x="4244882" y="2438400"/>
            <a:ext cx="212818" cy="248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648200" y="26670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114800" y="26670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4494225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318708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4785189" y="3553534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itle 1"/>
          <p:cNvSpPr txBox="1">
            <a:spLocks/>
          </p:cNvSpPr>
          <p:nvPr/>
        </p:nvSpPr>
        <p:spPr>
          <a:xfrm>
            <a:off x="5486400" y="3335168"/>
            <a:ext cx="1676400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5638800" y="2514600"/>
            <a:ext cx="1828800" cy="499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unshielded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4937589" y="2756364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4075981" y="2723561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610100" y="2720273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3733800" y="3136668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619500" y="377190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961390" y="419100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4944576" y="3159527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062438" y="3794759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833838" y="4136514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933700" y="3962400"/>
            <a:ext cx="1027690" cy="2959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itle 1"/>
          <p:cNvSpPr txBox="1">
            <a:spLocks/>
          </p:cNvSpPr>
          <p:nvPr/>
        </p:nvSpPr>
        <p:spPr>
          <a:xfrm>
            <a:off x="1143000" y="4038600"/>
            <a:ext cx="1959796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conductor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6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5105400"/>
            <a:ext cx="8763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will the “pith” balls react?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3074328"/>
            <a:ext cx="1143000" cy="1040472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667000" y="4953000"/>
            <a:ext cx="350520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4"/>
          </p:cNvCxnSpPr>
          <p:nvPr/>
        </p:nvCxnSpPr>
        <p:spPr>
          <a:xfrm>
            <a:off x="4457700" y="4114800"/>
            <a:ext cx="0" cy="838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5" idx="0"/>
          </p:cNvCxnSpPr>
          <p:nvPr/>
        </p:nvCxnSpPr>
        <p:spPr>
          <a:xfrm flipV="1">
            <a:off x="4457700" y="2438400"/>
            <a:ext cx="0" cy="6359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4454703" y="3034836"/>
            <a:ext cx="2997" cy="203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48" idx="0"/>
          </p:cNvCxnSpPr>
          <p:nvPr/>
        </p:nvCxnSpPr>
        <p:spPr>
          <a:xfrm>
            <a:off x="4457700" y="3238500"/>
            <a:ext cx="112725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49" idx="0"/>
          </p:cNvCxnSpPr>
          <p:nvPr/>
        </p:nvCxnSpPr>
        <p:spPr>
          <a:xfrm flipH="1">
            <a:off x="4394908" y="3238500"/>
            <a:ext cx="62792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40" idx="0"/>
          </p:cNvCxnSpPr>
          <p:nvPr/>
        </p:nvCxnSpPr>
        <p:spPr>
          <a:xfrm>
            <a:off x="44577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43434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4958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2672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4494225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318708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2438400" y="3557641"/>
            <a:ext cx="914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itle 1"/>
          <p:cNvSpPr txBox="1">
            <a:spLocks/>
          </p:cNvSpPr>
          <p:nvPr/>
        </p:nvSpPr>
        <p:spPr>
          <a:xfrm>
            <a:off x="1032552" y="3335168"/>
            <a:ext cx="1253448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harge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0" y="2133600"/>
            <a:ext cx="2057400" cy="2819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5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latin typeface="Trebuchet MS" pitchFamily="34" charset="0"/>
              </a:rPr>
              <a:t>2016 </a:t>
            </a:r>
            <a:r>
              <a:rPr lang="en-US" altLang="en-US" sz="1000" dirty="0"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28600" y="5105400"/>
            <a:ext cx="8763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will the “pith” balls react?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10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3074328"/>
            <a:ext cx="1143000" cy="1040472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667000" y="4953000"/>
            <a:ext cx="350520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4"/>
          </p:cNvCxnSpPr>
          <p:nvPr/>
        </p:nvCxnSpPr>
        <p:spPr>
          <a:xfrm>
            <a:off x="4457700" y="4114800"/>
            <a:ext cx="0" cy="838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5" idx="0"/>
          </p:cNvCxnSpPr>
          <p:nvPr/>
        </p:nvCxnSpPr>
        <p:spPr>
          <a:xfrm flipV="1">
            <a:off x="4457700" y="2438400"/>
            <a:ext cx="0" cy="6359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4454703" y="3034836"/>
            <a:ext cx="2997" cy="203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48" idx="0"/>
          </p:cNvCxnSpPr>
          <p:nvPr/>
        </p:nvCxnSpPr>
        <p:spPr>
          <a:xfrm>
            <a:off x="4457700" y="3238500"/>
            <a:ext cx="112725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49" idx="0"/>
          </p:cNvCxnSpPr>
          <p:nvPr/>
        </p:nvCxnSpPr>
        <p:spPr>
          <a:xfrm flipH="1">
            <a:off x="4394908" y="3238500"/>
            <a:ext cx="62792" cy="252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40" idx="0"/>
          </p:cNvCxnSpPr>
          <p:nvPr/>
        </p:nvCxnSpPr>
        <p:spPr>
          <a:xfrm>
            <a:off x="44577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4343400" y="2438400"/>
            <a:ext cx="11430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4958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267200" y="2705100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4494225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318708" y="3490966"/>
            <a:ext cx="152400" cy="13335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5230249" y="3366164"/>
            <a:ext cx="8382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itle 1"/>
          <p:cNvSpPr txBox="1">
            <a:spLocks/>
          </p:cNvSpPr>
          <p:nvPr/>
        </p:nvSpPr>
        <p:spPr>
          <a:xfrm>
            <a:off x="6185899" y="3147798"/>
            <a:ext cx="1253448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shielded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0" y="2133600"/>
            <a:ext cx="2057400" cy="2819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286250" y="1905651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291038" y="195137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3090655" y="283845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085090" y="4048613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429000" y="1905651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638800" y="257175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629229" y="3825878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625223" y="4484210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362200" y="3605544"/>
            <a:ext cx="95149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itle 1"/>
          <p:cNvSpPr txBox="1">
            <a:spLocks/>
          </p:cNvSpPr>
          <p:nvPr/>
        </p:nvSpPr>
        <p:spPr>
          <a:xfrm>
            <a:off x="412678" y="3429000"/>
            <a:ext cx="1959796" cy="43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conductor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981186" y="4682329"/>
            <a:ext cx="228600" cy="45719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51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997</TotalTime>
  <Words>116</Words>
  <Application>Microsoft Office PowerPoint</Application>
  <PresentationFormat>On-screen Show (4:3)</PresentationFormat>
  <Paragraphs>101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Custom Design</vt:lpstr>
      <vt:lpstr>Van der Graff Generator </vt:lpstr>
      <vt:lpstr>Charge Distribution Review</vt:lpstr>
      <vt:lpstr>Charge Distribution Review</vt:lpstr>
      <vt:lpstr>Shielding</vt:lpstr>
      <vt:lpstr>Shielding</vt:lpstr>
      <vt:lpstr>Shielding</vt:lpstr>
      <vt:lpstr>Shielding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Opposites Attract</dc:title>
  <dc:creator>SRH</dc:creator>
  <cp:lastModifiedBy>SRH</cp:lastModifiedBy>
  <cp:revision>34</cp:revision>
  <dcterms:created xsi:type="dcterms:W3CDTF">2016-04-23T07:49:57Z</dcterms:created>
  <dcterms:modified xsi:type="dcterms:W3CDTF">2016-06-21T01:46:05Z</dcterms:modified>
</cp:coreProperties>
</file>